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Adventures of Grandmaster Flash on the Wheels of Steel III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Message 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White Lines III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Freedom III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Kurtis Blow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Cowboy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Melle Mel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Grandmaster Flash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White Lines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Message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Freedom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Adventures of Grandmaster Flash on the Wheels of Steel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Freedom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Message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White Lines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Adventures of Grandmaster Flash on the Wheels of Steel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Freedom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 Lines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Message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Adventures of Grandmaster Flash on the Wheels of Steel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Message 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Adventures of Grandmaster Flash on the Wheels of Steel 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White Lines 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Freedom 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Grandmaster Flash and the Furious Five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Grandmaster Flash and the Furious: Music Band Quiz is a great way to test your knowledge of the legendary hip-hop group. The quiz covers a wide range of topics, from the group's history and members to their music and influence. It's a great way to learn more about the group and their impact on the music industry. Additionally, the quiz is a great way to challenge yourself and see how much you know about the group. It's also a great way to stay up to date on the latest news and developments in the hip-hop world. Taking the quiz is a great way to show your appreciation for the group and their music. It's also a great way to show your support for the hip-hop community and the culture that it has created.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Grandmaster Flash and the Furious Five's last album?
[A] The Adventures of Grandmaster Flash on the Wheels of Steel III
2. What year did Grandmaster Flash and the Furious Five release their last album?
[B] 1987
3. Who is the lead vocalist of Grandmaster Flash and the Furious Five?
[C] Melle Mel
4. What year was Grandmaster Flash and the Furious Five inducted into the Rock and Roll Hall of Fame?
[B] 2007
5. What year did Grandmaster Flash and the Furious Five release their first single?
[C] 1979
6. What year did Grandmaster Flash and the Furious Five disband?
[B] 1986
7. What was the name of Grandmaster Flash and the Furious Five's first album?
[B] The Message
8. What was the name of Grandmaster Flash and the Furious Five's first hit single?
[B] The Message
9. What was the name of Grandmaster Flash and the Furious Five's first single?
[A] Freedom
10. What was the name of Grandmaster Flash and the Furious Five's second album?
[A] The Message II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Grandmaster Flash and the Furious Five's last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Grandmaster Flash and the Furious Five release their last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lead vocalist of Grandmaster Flash and the Furious Five?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was Grandmaster Flash and the Furious Five inducted into the Rock and Roll Hall of Fame?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did Grandmaster Flash and the Furious Five release their first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did Grandmaster Flash and the Furious Five disband?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Grandmaster Flash and the Furious Five's first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Grandmaster Flash and the Furious Five's first hit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Grandmaster Flash and the Furious Five's first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the name of Grandmaster Flash and the Furious Five's second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