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a player shoots the puck into their own net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a player shoots the puck into the opponent's net from behind the blue line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a player shoots the puck across the opponent's goal line from behind the center red line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a player shoots the puck out of play from their own defensive zone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Slashing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Hooking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Cross-Checking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Tripping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a defending player enters their own zone before the puck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an attacking player enters the opponent's zone before the puck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a player crosses the center red line with the puck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a player crosses their own blue line with the puck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faceoff in the offending team's defensive zone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penalty shot for the non-offending team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non-offending team is awarded a goal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two-minute minor penalty for the offending team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Cross-Checking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Slashing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High-Sticking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Cross-Checking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Tripping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Slashing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Hooking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Checking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Charging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Boarding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Elbowing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60m x 31m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61m x 31m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60m x 30m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61m x 30m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Ice Hockey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Ice Hockey Olympic Sports Quiz can be beneficial for several reasons. Firstly, it can help you understand the game of ice hockey better, especially if you are a fan or a player. The quiz covers various aspects of the game, including the rules, terminologies, and strategies, which can enhance your knowledge and appreciation of the sport.Secondly, if you are planning to watch or attend an ice hockey game, taking this quiz can prepare you for what to expect. You will have a better understanding of the rules and regulations, which can help you follow the game more closely and enjoy it better.Lastly, taking this quiz can be a fun and engaging way to test your knowledge of ice hockey. You can challenge yourself and compete with friends or family members to see who knows more about the sport.Overall, taking the Terms and Rules for Ice Hockey Olympic Sports Quiz can be a valuable learning experience for anyone interested in ice hockey.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icing in Olympic ice hockey?
[C] When a player shoots the puck across the opponent's goal line from behind the center red line
2. What penalty is given to a player who uses their stick to impede an opponent's progress?
[B] Hooking
3. What is offside in Olympic ice hockey?
[B] When an attacking player enters the opponent's zone before the puck
4. What is the maximum number of players allowed on the ice for each team during a game?
[C] 6
5. What happens after an icing call in Olympic ice hockey?
[A] A faceoff in the offending team's defensive zone
6. How long is each period in an Olympic ice hockey game?
[C] 20 minutes
7. What penalty is given to a player who uses their stick to hit an opponent in the head?
[D] High-Sticking
8. What is the name of the penalty given to a player who uses their stick to trip an opponent?
[B] Tripping
9. What is the penalty given to a player who uses their body to hit an opponent from behind?
[C] Boarding
10. What is the standard size of an Olympic ice hockey rink?
[C] 60m x 30m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icing in Olympic ice hockey?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penalty is given to a player who uses their stick to impede an opponent's progress?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offside in Olympic ice hockey?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number of players allowed on the ice for each team during a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happens after an icing call in Olympic ice hockey?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long is each period in an Olympic ice hockey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penalty is given to a player who uses their stick to hit an opponent in the head?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penalty given to a player who uses their stick to trip an opponent?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penalty given to a player who uses their body to hit an opponent from behind?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standard size of an Olympic ice hockey rink?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