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Bram Stoker's Dracula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Crucible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Little Women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Mermaids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Black Swan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Crucible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Dracula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Age of Innocence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Georgina Tuskin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Susanna Kaysen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Lisa Rowe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Daisy Randone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Lelaina Pierce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Vickie Miner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Sammy Gray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Troy Dyer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Mina Murray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Lydia Deetz</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Kim Boggs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Veronica Sawyer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Nancy Wheeler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Max Mayfield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Joyce Byers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Eleven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Beetlejuice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Edward Scissorhands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Reality Bites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Heathers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Winona Marie Ryder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Winona Laura Horowitz</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Winona Grace Johnson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Winona Elizabeth Smith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Winona Ryder: From Beetlejuice to Stranger Things - How Well Do You Know Her Career?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Winona Ryder is a talented and accomplished actress who has been in the entertainment industry for over three decades. She has starred in numerous critically acclaimed films and TV shows, including "Stranger Things," "Heathers," and "Edward Scissorhands." Taking this quiz will allow you to test your knowledge of her career and see how much you know about her life and work. Quizzes are a fun and engaging way to learn new things and challenge yourself. By taking this Winona Ryder quiz, you can learn interesting facts about her that you may not have known before. It can also be a great way to bond with friends or family members who are also fans of the actress. Taking quizzes can improve your memory and cognitive skills. By answering questions and recalling information, you are exercising your brain and keeping it sharp. So, if you're a fan of Winona Ryder or just looking for a fun and educational activity, taking this quiz could be a great option for you.</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In which movie did Winona Ryder play the character Jo March?
[C] Little Women
2. In which year did Winona Ryder receive a star on the Hollywood Walk of Fame?
[C] 2000
3. In which movie did Winona Ryder play the character Abigail Williams?
[B] The Crucible
4. In which year did Winona Ryder win a Golden Globe for her role in 'The Age of Innocence'?
[A] 1994
5. What is the name of the character Winona Ryder played in the movie 'Girl, Interrupted'?
[B] Susanna Kaysen
6. What is the name of the character Winona Ryder played in the movie 'Reality Bites'?
[A] Lelaina Pierce
7. What is the name of the character Winona Ryder played in the movie 'Edward Scissorhands'?
[C] Kim Boggs
8. What is the name of the character Winona Ryder played in the TV series 'Stranger Things'?
[C] Joyce Byers
9. In which movie did Winona Ryder play the character Veronica Sawyer?
[D] Heathers
10. What is Winona Ryder's real name?
[B] Winona Laura Horowitz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In which movie did Winona Ryder play the character Jo March?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In which year did Winona Ryder receive a star on the Hollywood Walk of Fame?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In which movie did Winona Ryder play the character Abigail Williams?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In which year did Winona Ryder win a Golden Globe for her role in 'The Age of Innocence'?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character Winona Ryder played in the movie 'Girl, Interrupted'?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character Winona Ryder played in the movie 'Reality Bites'?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character Winona Ryder played in the movie 'Edward Scissorhands'?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character Winona Ryder played in the TV series 'Stranger Things'?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In which movie did Winona Ryder play the character Veronica Sawyer?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Winona Ryder's real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