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King Viv</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Sultan of Swing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Wall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Captain Cool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27</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26</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24</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25</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293</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292</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291</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294</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1991</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1993</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1992</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1990</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Somerset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Surrey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Sussex</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Yorkshire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1977</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1975</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1974</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1976</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11</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13</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12</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14</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Royal Challengers Bangalore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Mumbai Indians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Kolkata Knight Riders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Delhi Daredevils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Vivian Alexander Richard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Vivian Richards Alexander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Vivian Alexander Richards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Vivian Richard Alexander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2003</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2002</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2004</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2005</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Sir Vivian Richards: Master Blaster</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Sir Vivian Richards Quiz can be a great way to test your knowledge about one of the greatest cricketers of all time. Sir Vivian Richards is a legendary West Indian cricketer who is widely regarded as one of the best batsmen in the history of the game. He was known for his aggressive style of play and his ability to dominate the opposition. By taking this quiz, you can learn more about Sir Vivian Richards' career, his achievements, and his impact on the game of cricket. You can also test your knowledge about his personal life, his playing style, and his contributions to the West Indies cricket team. Moreover, taking this quiz can be a fun and engaging way to spend your time, especially if you are a cricket fan. It can also help you improve your memory and recall skills, as you try to remember the details about Sir Vivian Richards' career. Overall, taking the Sir Vivian Richards Quiz can be a great way to learn more about one of the greatest cricketers of all time and test your knowledge about the game of cricket.</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Sir Vivian Richards' nickname?
[A] King Viv
2. How many Test centuries did Sir Vivian Richards score in his career?
[C] 24
3. What was Sir Vivian Richards' highest Test score?
[C] 291
4. In which year did Sir Vivian Richards retire from international cricket?
[A] 1991
5. Which domestic team did Sir Vivian Richards play for in England?
[A] Somerset
6. In which year did Sir Vivian Richards make his Test debut for the West Indies?
[C] 1974
7. How many ODI centuries did Sir Vivian Richards score in his career?
[A] 11
8. Which IPL team did Sir Vivian Richards coach in 2013?
[D] Delhi Daredevils
9. What is Sir Vivian Richards' full name?
[C] Vivian Alexander Richards
10. In which year was Sir Vivian Richards inducted into the ICC Cricket Hall of Fame?
[B] 2002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Sir Vivian Richards' nickname?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How many Test centuries did Sir Vivian Richards score in his career?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was Sir Vivian Richards' highest Test score?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In which year did Sir Vivian Richards retire from international cricket?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Which domestic team did Sir Vivian Richards play for in England?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In which year did Sir Vivian Richards make his Test debut for the West Indies?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How many ODI centuries did Sir Vivian Richards score in his career?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Which IPL team did Sir Vivian Richards coach in 2013?</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Sir Vivian Richards' full name?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In which year was Sir Vivian Richards inducted into the ICC Cricket Hall of Fame?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