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York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Boston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Washington D.C.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Chicago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 Quint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 Renkins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 Glass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 Bloomsberry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Rocky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Hundley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Buddy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Professor Wiseman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Hundley the dog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man in the yellow hat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Chef Pisghetti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finding a lost key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discovering a new sound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fixing a broken machine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catching a thief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Tower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Brownstone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Plaza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Highrise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delivering pizzas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cleaning the kitchen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taking orders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making pizzas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Raccoons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Beavers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circus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zoo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beach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Because he is scared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Because he is naughty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Because he is lazy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Because he is curious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Curious George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Curious George is a popular children's TV show based on the classic children's book series by H.A. and Margret Rey. The show follows the adventures of a curious and mischievous monkey named George and his human friend, the Man with the Yellow Hat. Each episode features George getting into some sort of trouble or adventure, often involving his curiosity and desire to explore the world around him. The show is known for its colorful animation, catchy theme song, and positive messages about friendship, curiosity, and problem-solving. It has been praised for its educational value and has won multiple awards, including Daytime Emmy Awards.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which city does Curious George live?
[A] New York City
2. Who is the owner of the apartment building where Curious George lives?
[A] Mr. Quint
3. What is the name of the dog who lives in the apartment building with Curious George?
[B] Hundley
4. Who is Curious George's best friend?
[C] The man in the yellow hat
5. How does Curious George save the day in the episode 'Curious George and the Invisible Sound'?
[B] By discovering a new sound
6. What is the name of the apartment building where Curious George lives?
[B] The Brownstone
7. How does Curious George help Chef Pisghetti in the episode 'Curious George and the Pizza Party'?
[D] By making pizzas
8. Which animal does Curious George befriend in the episode 'Curious George and the Dam Builders'?
[B] Beavers
9. Where does Curious George go on his first adventure with the Man in the Yellow Hat?
[C] The zoo
10. Why does Curious George always get into trouble?
[D] Because he is curious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which city does Curious George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owner of the apartment building where Curious George lives?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dog who lives in the apartment building with Curious George?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Curious George's best friend?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does Curious George save the day in the episode 'Curious George and the Invisible Sound'?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apartment building where Curious George lives?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does Curious George help Chef Pisghetti in the episode 'Curious George and the Pizza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animal does Curious George befriend in the episode 'Curious George and the Dam Builders'?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does Curious George go on his first adventure with the Man in the Yellow Hat?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Why does Curious George always get into trouble?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