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Free Army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Free 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Free Worlds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Free People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Tau Cetus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Tau Ceti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Thalassa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Q-Laser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X-Laser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Y-Laser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Z-Laser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Mandella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Mandella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Mandella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Mandella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Taurans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Taurids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Tauroids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Taurites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Enduring Freedom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Enduring Peace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Enduring Liberty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Enduring Hope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Collapsar Jump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Wormhole Jump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Hyperspace Jump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Foldspace Jump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Time-Stop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Temporal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Time-Dilation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Thalassa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Tau Ceti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Forever War by Joe Haldeman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Forever War by Joe Haldeman Quiz is a great way to test your knowledge of the novel and to see how well you understand the themes and characters. It is also a great way to challenge yourself and to see how much you have learned from reading the book. The quiz will help you to identify key plot points, characters, and themes, as well as to assess your understanding of the novel. Additionally, taking the quiz will help you to better appreciate the novel and to gain a deeper understanding of the story. By taking the quiz, you will be able to gain a better appreciation for the novel and to gain a better understanding of the themes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organization that William joins after the war?
[B] The Free Men
2. What is the name of the planet where the Taurans are based?
[B] Tau Ceti
3. What is the name of the weapon used by the humans to fight the Taurans?
[B] X-Laser
4. What is the name of the protagonist in The Forever War?
[C] William Mandella
5. What is the name of the alien race the humans are fighting?
[A] Taurans
6. What is the name of the ship that William and Marygay travel on?
[C] The Enduring Liberty
7. What is the name of the technology used to travel through space?
[A] Collapsar Jump
8. What is the name of the drug used to help soldiers cope with the effects of time dilation?
[B] Stasis
9. What is the name of the planet where the humans are based?
[A] Thalassa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organization that William joins after the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planet where the Taurans are based?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weapon used by the humans to fight the Taurans?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protagonist in The Forever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alien race the humans are fighting?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ship that William and Marygay travel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technology used to travel through space?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drug used to help soldiers cope with the effects of time dilation?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planet where the humans are based?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