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Best Picture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Best Performance by an Actress in a Leading Role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Best Actress in a Supporting Role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Jean Hersholt Humanitarian Award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Angelina Jolie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Angelina Jolie Voight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Angelina Jolie Jones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Angelina Jolie Pitt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Maleficent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Mighty Heart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Girl, Interrupted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Changeling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Australian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British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Tourist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Mr. and Mrs. Smith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Wanted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Hackers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Girl, Interrupted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Lara Croft: Tomb Raider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Diaval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Queen Ingrith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Maleficent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Aurora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Angelina Jolie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Jolie Foundation for Children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Jolie Humanitarian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Jolie-Pitt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Mighty Heart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Changeling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Girl, Interrupted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Angelina Jolie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Angelina Jolie quiz can be a fun and informative way to test your knowledge about one of the most popular and talented actresses in Hollywood. Angelina Jolie is not only known for her acting skills but also for her humanitarian work and personal life. By taking this quiz, you can learn more about her career, achievements, and personal life.Moreover, this quiz can also help you discover interesting facts about Angelina Jolie that you may not have known before. You can also challenge your friends and family to take the quiz and see who knows more about this iconic actress.In conclusion, taking this Angelina Jolie quiz can be a great way to test your knowledge, learn new things, and have fun. So, if you are a fan of Angelina Jolie or just curious about her life and career, take this quiz and see how much you know about this talented actress.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category did Angelina Jolie win her first Academy award for in 2000?
[C] Best Actress in a Supporting Role
2. What is Angelina Jolie's birth name?
[B] Angelina Jolie Voight
3. What is the name of the movie for which Angelina Jolie won her first Academy Award?
[C] Girl, Interrupted
4. What is Angelina Jolie's nationality?
[B] American
5. What is the name of the movie in which Angelina Jolie played a CIA agent named Evelyn Salt?
[D] Salt
6. In what year was Angelina Jolie born?
[C] 1975
7. What was Angelina Jolie's first major film role?
[A] Hackers
8. What is the name of the character Angelina Jolie played in the movie Maleficent?
[C] Maleficent
9. What is the name of Angelina Jolie's humanitarian organization?
[D] The Jolie-Pitt Foundation
10. What is the name of the movie in which Angelina Jolie played the character Lisa Rowe?
[D] Girl, Interrupted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category did Angelina Jolie win her first Academy award for in 2000?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Angelina Jolie's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movie for which Angelina Jolie won her first Academy Award?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Angelina Jolie's nationality?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movie in which Angelina Jolie played a CIA agent named Evelyn Salt?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what year was Angelina Jolie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Angelina Jolie's first major film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Angelina Jolie played in the movie Maleficent?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Angelina Jolie's humanitarian organization?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movie in which Angelina Jolie played the character Lisa Rowe?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