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Ted Danson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Jameela Jamil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William Jackson Harper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Manny Jacinto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Michael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Eleanor Shellstrop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Tahani Al-Jamil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Chidi Anagonye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Ethics of Ethics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Philosophy of Life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Meaning of Existence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What We Owe to Each Other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Chidi Anagonye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Jason Mendoza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Eleanor Shellstrop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Tahani Al-Jamil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Soul Train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Afterlife Express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Death Train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Eternal Express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Glenn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Vicky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Trevor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Neutral Place Diner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Medium Place Bistro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Good Place Cafe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Bad Place Eatery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Trevor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Michael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Janet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Memory Wiper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Amnesia Machine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Mind Eraser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Forget-Me-Not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Janet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Michael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Good Place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Good Place is a comedy TV show that follows the afterlife journey of Eleanor Shellstrop, a woman who mistakenly finds herself in the "Good Place" after her death. She must hide her morally questionable past from the other residents of the Good Place, including her soulmate Chidi, a moral philosophy professor, and her bubbly neighbor Tahani. Along the way, they encounter various ethical dilemmas and challenges that test their beliefs and relationships. The show explores themes of morality, redemption, and the meaning of life. It has received critical acclaim for its clever writing, unique premise, and talented cast.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actor plays the role of Michael, the architect of The Good Place?
[A] Ted Danson
2. What is the name of the character who is revealed to be a demon in The Good Place?
[A] Michael
3. Which book does Chidi write in The Good Place?
[D] What We Owe to Each Other
4. Which character is known for saying 'Holy motherforking shirtballs'?
[B] Jason Mendoza
5. What is the train that takes the characters to the afterlife in The Good Place called?
[A] The Soul Train
6. What is the name of the demon who tortures the characters in The Bad Place?
[A] Shawn
7. Which restaurant does Tahani work in The Good Place?
[C] The Good Place Cafe
8. What is the name of the architect who designed the neighborhood in The Good Place?
[B] Michael
9. What is the name of the device that erases memories in The Good Place?
[A] The Memory Wiper
10. Who is the judge who decides the fate of the characters in The Good Place?
[D] Gen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actor plays the role of Michael, the architect of The Good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character who is revealed to be a demon in The Good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book does Chidi write in The Good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character is known for saying 'Holy motherforking shirtballs'?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train that takes the characters to the afterlife in The Good Place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demon who tortures the characters in The Bad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restaurant does Tahani work in The Good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architect who designed the neighborhood in The Good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device that erases memories in The Good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the judge who decides the fate of the characters in The Good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