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Only in the stratosphere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 all altitudes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Only in the troposphere, the layer closest to Earth’s surface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low atmosphere around the Equator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Both a and 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Latitudes between 50° and 70° north and south of the equator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Shape, altitude and whether they are producing precipitation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Whether they look like a bunny or a turtle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Color and how fast they are moving through the sky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Neither heat nor cool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Both heat and cool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Minute particles suspended in the atmosphere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 of the above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Another name for greenhouse gases like carbon dioxide and methane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Another name for precipitation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15 percent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30 percent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90 percent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60 percent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Increase the brightness of clouds, making them reflect more solar energy back into space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 of the above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Provide a platform for water droplets and ice crystals to form and develop into clouds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Reflect sunlight back into space, cooling the planet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Clouds and Aerosols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Clouds and aerosols are two of the most important, but least understood, aspects of climate change. How much do you know about them?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Where in the atmosphere are aerosols found?
[B] At all altitudes
2. Where are noctilucent ("night-shining") clouds found?
[D] Latitudes between 50° and 70° north and south of the equator
3. Most aerosols in the atmosphere are from human-caused pollution.
[D] False
4. Which of these qualities are used to identify types of clouds?
[A] Shape, altitude and whether they are producing precipitation
5. Do clouds heat or cool the earth?
[C] Both heat and cool
6. What are aerosols?
[B] All of the above
7. About how much of Earth’s surface is covered by clouds at any given time?
[D] 60 percent
8. Ships can create clouds in their atmospheric wake.
[C] False
9. What effects do various aerosols have on the climate?
[B] All of the above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Where in the atmosphere are aerosols found?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are noctilucent ("night-shining") clouds found?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Most aerosols in the atmosphere are from human-caused pollution.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qualities are used to identify types of clouds?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Do clouds heat or cool the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are aerosols?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About how much of Earth’s surface is covered by clouds at any given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Ships can create clouds in their atmospheric wake.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effects do various aerosols have on the climate?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