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Preakness Stakes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Kentucky Derby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Breeders' Cup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Belmont Stakes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Le Conte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Rogers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Mitchell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Yosemite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Grand Canyon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Yellowstone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Mammoth Cave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KFC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Popeyes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Bojangles'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Chick-fil-A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Louisville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Kentucky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Eastern Kentucky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Western Kentucky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Bowling Green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Lexington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Louisville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Frankfort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Lexington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Bowling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Owensboro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Maker's Mark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 Beam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Wild Turkey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Daniel's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Lone Star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Volunteer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Sunshine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Bluegrass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Muhammad Ali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Mike Tyson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Evander Holyfield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Floyd Mayweather Jr.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Kentucky: The Bluegrass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Kentucky is a state located in the southeastern region of the United States. It is known for its horse racing, bourbon distilleries, and bluegrass music. The state's largest city is Louisville, which is home to the Kentucky Derby, one of the most famous horse races in the world. Other notable cities in Kentucky include Lexington, Bowling Green, and Owensboro. The state is also home to Mammoth Cave National Park, the world's longest known cave system. Kentucky's economy is driven by industries such as manufacturing, healthcare, and agriculture. The state is also home to several major universities, including the University of Kentucky and the University of Louisville.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horse race held annually in Kentucky?
[B] The Kentucky Derby
2. What is the highest point in Kentucky?
[C] Black Mountain
3. What is the name of the national park located in Kentucky?
[D] Mammoth Cave National Park
4. What is the famous fried chicken restaurant chain that originated in Kentucky?
[A] KFC
5. What is the name of the university located in Lexington, Kentucky?
[B] University of Kentucky
6. What is the capital city of Kentucky?
[D] Frankfort
7. What is the largest city in Kentucky?
[B] Louisville
8. What is the name of the famous bourbon whiskey produced in Kentucky?
[A] Maker's Mark
9. What is the nickname of Kentucky?
[D] The Bluegrass State
10. What is the name of the famous boxer from Kentucky?
[A] Muhammad Ali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horse race held annually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highest point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national park located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fried chicken restaurant chain that originated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university located in Lexington,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largest city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bourbon whiskey produced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nickname of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boxer from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