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Conferco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Engorgio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Reducto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Flagrante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Locomotor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Wingardium Leviosa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Accio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Reducto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Sectumsempra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Avada Kedavra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Imperius Curse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Morsmordre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Alohomora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Wingardium Leviosa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Accio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Expecto Patronum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Protego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Accio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Alohomora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Expecto Patronum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Wings of Love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Aguamenti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Expecto Patronum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Alohomora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Expelliarmus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Alohomora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Lumos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Accio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Accio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Alohomora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Incendio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Morsmordre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Lumos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Obliviate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Expelliarmus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Alohomora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Accio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Confundo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Reparo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Alohomora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Harry Potter Spells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Get those wands on the ready and battle it out with your knowledge of the spells used in Harry Potter.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Harry Potter, what spell is used to make an object increase in size?
[B] Engorgio
2. In Harry Potter, what spell is used to make an object fly?
[B] Wingardium Leviosa
3. In Harry Potter, which spell is used for the Dark Mark?
[D] Morsmordre
4. In Harry Potter, which spell produces the Patronus Charm?
[D] Expecto Patronum
5. In Harry Potter, what spell protects someone from harm?
[A] Protego
6. In Harry Potter, what spell is used to put out a fire?
[B] Aguamenti
7. In Harry Potter, what spell is used to make an object move closer to you without touching it?
[D] Accio
8. In Harry Potter, what spell is used to start a fire?
[C] Incendio
9. In Harry Potter, what spell opens door locks?
[D] Alohomora
10. In Harry Potter, what spell is used to repair something?
[C] Reparo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Harry Potter, what spell is used to make an object increase in size?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In Harry Potter, what spell is used to make an object fly?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In Harry Potter, which spell is used for the Dark Mark?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Harry Potter, which spell produces the Patronus Charm?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Harry Potter, what spell protects someone from harm?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Harry Potter, what spell is used to put out a fire?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Harry Potter, what spell is used to make an object move closer to you without touching it?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In Harry Potter, what spell is used to start a fire?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In Harry Potter, what spell opens door locks?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In Harry Potter, what spell is used to repair something?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