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Elastigirl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Syndrome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Violet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Incredible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New York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Syndrome's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Metroville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Los Angeles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Coco Chanel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Edna Mode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Betty Boop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Donatella Versace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Incredible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Violet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Jack-Jack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Jack-Jack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Elastigirl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Violet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Widow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Wonder Woman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Elastigirl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Catwoman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throws his car at him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uses his freeze breath to freeze him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uses his laser eyes to blast him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uses his super strength to punch him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Metroville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Parrs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Smiths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Johnsons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Browns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Violet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Jack-Jack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Incredibles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Incredibles is a 2004 animated movie produced by Pixar Animation Studios and directed by Brad Bird. The movie follows the story of a family of superheroes who are forced to hide their powers and live a normal life. Mr. Incredible, the father, is lured back into action by a mysterious villain, leading to a series of events that put the family's powers to the test. The movie received critical acclaim for its storytelling, animation, and voice acting. It won two Academy Awards and grossed over $633 million worldwide. The Incredibles is considered one of the best superhero movies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character is the villain in The Incredibles?
[B] Syndrome
2. Where does the final battle take place in The Incredibles?
[B] On Syndrome's island
3. Who is the superhero costume designer in The Incredibles?
[B] Edna Mode
4. Which character has the power of invisibility in The Incredibles?
[C] Violet
5. Who is the superhero who can run at superhuman speeds in The Incredibles?
[C] Dash
6. Which superhero is Mr. Incredible's wife in The Incredibles?
[C] Elastigirl
7. How does Mr. Incredible defeat Syndrome in The Incredibles?
[A] He throws his car at him
8. Where do the Parr family live in The Incredibles?
[C] Metroville
9. What is the name of the superhero family in The Incredibles?
[A] The Parrs
10. What is the name of the baby in The Incredibles?
[D] Jack-Jack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character is the villain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does the final battle take place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superhero costume designer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has the power of invisibility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superhero who can run at superhuman speeds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superhero is Mr. Incredible's wife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does Mr. Incredible defeat Syndrome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do the Parr family live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superhero family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baby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