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 times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 times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 times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 times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1000 Island dressing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Green Bean Soup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Grinch Goulash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Chicken Noodle Soup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thick rope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Nothing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Tinsel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belt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slid down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Her parents got her down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Grinch pulled her out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climbed back down herself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Next to his workshop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his house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a cold, dark forest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 top of Mt Crumpit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Being snowed 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Nothing- he just hallucinated 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Presidents speech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Eating too much Christmas candy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was naughty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was nice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Santa forgot 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There is no such thing as Santa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Soma/Sleeping tablets effect on memory Whistling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Shouting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yawning and stretching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Singing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Grinch stole it all!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Roast beef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Turkey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 years old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 years old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 years old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 years 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The Grinch Stole Christmas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on How The Grinch Stole Christmas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many times did the Grinch's heart grow in the story?
[B] 2 times
2. What kind of soup did Martha May Whovier make for her party that everyone enjoyed?
[D] Chicken Noodle Soup
3. What does Max wear as a reindeer harness?
[D] A belt
4. How did Cindy Lou Who get down from the chimney after she saw Santa Claus?
[D] She climbed back down herself
5. Where was the Grinch's cave located?
[C] In a cold, dark forest
6. What made holiday music play in the Grinch's head nonstop?
[B] Nothing- he just hallucinated it
7. Why didn't Grandma GB get a present from Santa this year?
[A] She was naughty
8. What noise did EVERY Who make, no matter what their size?
[D] Singing
9. What was the main food served at the Whoville Christmas feast?
[C] Roast beef
10. According to the book, how old is Cindy-Lou Who?
[B] 2 years old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many times did the Grinch's heart grow in the 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kind of soup did Martha May Whovier make for her party that everyone enjoyed?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does Max wear as a reindeer harness?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did Cindy Lou Who get down from the chimney after she saw Santa Claus?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was the Grinch's cave located?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made holiday music play in the Grinch's head nonstop?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Why didn't Grandma GB get a present from Santa this year?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noise did EVERY Who make, no matter what their size?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main food served at the Whoville Christmas feast?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According to the book, how old is Cindy-Lou Who?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