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Motorcycle helmet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Bicycle helmet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Snowboarding helmet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Aerodynamic helmet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 meters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400 meters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300 meters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500 meters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 to 8 skaters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 to 6 skaters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 to 4 skaters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 to 10 skaters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Norway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Netherlands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Germany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United States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Arms extended forward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Leaning back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Upright and straight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Low and bent knees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United States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Canada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Netherlands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Germany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Sven Kramer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Eric Heiden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Ireen Wüst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Bonnie Blair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Bonnie Blair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Ireen Wüst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Eric Heiden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Sven Kramer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Reduce air resistance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Enhance visibility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Increase comfort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Provide warmth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Pursuit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Mass start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Endurance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Sprint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Speed Skating</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Speed Skating is a thrilling Olympic sport where athletes race on ice, showcasing their agility, strength, and endurance. Originating in the Netherlands, it has been part of the Winter Olympics since 1924. Competitors wear specialized skates with long, flat blades for optimal glide and speed. Races occur in various distances, from 500 meters to 10,000 meters, including team pursuits and mass start events. Both men and women participate, with the Netherlands, Norway, and Canada dominating the medal count. Speed Skating demands exceptional technique, balance, and precision, making it a captivating spectacle for audiences worldwide.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type of helmet is typically worn by speed skaters?
[D] Aerodynamic helmet
2. What is the standard track size for long track speed skating in the Olympics?
[B] 400 meters
3. How many skaters compete in a single race during Olympic short track speed skating?
[B] 4 to 6 skaters
4. Which country has won the most Olympic gold medals in speed skating?
[B] Netherlands
5. Which body position is crucial for efficient speed skating?
[D] Low and bent knees
6. Which country has won the most Olympic gold medals in speed skating?
[C] Netherlands
7. Which speed skater won five gold medals in the 1980 Winter Olympics?
[B] Eric Heiden
8. Which speed skater holds the record for the most Olympic gold medals?
[B] Ireen Wüst
9. What is the purpose of the skin-tight suit worn by speed skaters?
[A] Reduce air resistance
10. What is the name of the speed skating event where two skaters race against each other?
[A] Pursuit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type of helmet is typically worn by speed skaters?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standard track size for long track speed skating in the Olympics?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many skaters compete in a single race during Olympic short track speed skating?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country has won the most Olympic gold medals in speed skating?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body position is crucial for efficient speed skating?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country has won the most Olympic gold medals in speed skating?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speed skater won five gold medals in the 1980 Winter Olympics?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speed skater holds the record for the most Olympic gold medals?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purpose of the skin-tight suit worn by speed skaters?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speed skating event where two skaters race against each other?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