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Soldiers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Freedom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Astronauts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Presidents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Ming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Qin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Tang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900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700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500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1900</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1880</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1889</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1910</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New York</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Berlin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London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1922</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1931</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1963</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1959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469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933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305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151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46 meters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26 meters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38 meters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30 meters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Mumbai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Agra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Bangalore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New Delhi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Stone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Granite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Brick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10 Famous Landmarks: A Global Geography Quiz</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1. Eiffel Tower, Paris, France - An iconic wrought-iron lattice tower, standing at 330 meters tall. Completed in 1889 as the entrance arch for the 1889 World's Fair.
2. Great Wall of China, China - A series of fortifications made of stone, brick, and earth, spanning over 21,000 kilometers. Built between the 7th century BC and the 17th century to protect the Chinese Empire from invasions.
3. Statue of Liberty, New York, USA - A colossal neoclassical sculpture on Liberty Island, New York Harbor. A gift from France, symbolizing freedom and democracy.
4. Taj Mahal, Agra, India - A white marble mausoleum built by Mughal Emperor Shah Jahan in memory of his wife Mumtaz Mahal. Completed in 1653, it is considered the finest example of Mughal architecture.
5. Christ the Redeemer, Rio de Janeiro, Brazil - A 30-meter-tall Art Deco statue of Jesus Christ, located atop Mount Corcovado. Completed in 1931, it is a symbol of Christianity across the world.
6. Machu Picchu, Peru - An Incan citadel set high in the Andes Mountains. Built in the 15th century, it is one of the most famous examples of Incan architecture and engineering.
7. Grand Canyon, Arizona, USA - A steep-sided canyon carved by the Colorado River. It is one of the most famous natural landmarks in the United States, attracting millions of visitors each year.
8. Colosseum, Rome, Italy - An elliptical amphitheater built in 80 AD. It is one of the most iconic symbols of Imperial Rome and is considered an engineering marvel.
9. Petra, Jordan - A historical and archaeological city, famous for its rock-cut architecture and water conduit system. It was established as early as 312 BC as the capital city of the Nabataean Kingdom.
10. Sydney Opera House, Sydney, Australia - A multi-venue performing arts center, completed in 1973. Its distinctive sail-like design and unique roof structure make it one of the most recognizable buildings in the world.</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the Statue of Liberty symbolic of in the United States?
[B] Freedom
2. Which dynasty started the construction of the Great Wall of China?
[B] Qin
3. How tall is the Eiffel Tower in meters?
[A] 300
4. When was the Eiffel Tower built?
[C] 1889
5. Which city is the Eiffel Tower located in?
[C] Paris
6. In which year was Christ the Redeemer completed?
[B] 1931
7. What is the height of the Statue of Liberty, including the pedestal and the base?
[C] 305 feet
8. What is the height of Christ the Redeemer in meters?
[C] 38 meters
9. Which city is the Taj Mahal located in?
[B] Agra
10. What is the Taj Mahal primarily made of?
[A] Marble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the Statue of Liberty symbolic of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Which dynasty started the construction of the Great Wall of China?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How tall is the Eiffel Tower in meters?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When was the Eiffel Tower built?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city is the Eiffel Tower located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In which year was Christ the Redeemer completed?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height of the Statue of Liberty, including the pedestal and the base?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height of Christ the Redeemer in meters?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city is the Taj Mahal located 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Taj Mahal primarily made of?</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