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Sandy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Harvey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Katrina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Rita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Afghanistan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Iraq</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Iran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Syria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Al-Qaeda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ISIS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Hamas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Taliban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Walker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William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Walter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Wesley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Audacity of Hope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Promised Land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Decision Points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My Life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Race to the Top</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Common Core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Every Student Succeeds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No Child Left Behind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Alcatraz</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Sing Sing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Gitmo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Abu Ghraib</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Emergency Economic Stabilization Act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Troubled Asset Relief Program (TARP)</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American Recovery and Reinvestment Act (ARRA)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Economic Stimulus Act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 Gore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Joe Biden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Mike Pence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Dick Cheney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2008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2000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1996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George W. Bush: The 43rd President of the United States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George W. Bush served as the 43rd President of the United States from 2001 to 2009. He was born in New Haven, Connecticut, and raised in Texas. Bush attended Yale University and later earned an MBA from Harvard Business School. He served as the Governor of Texas from 1995 to 2000 before being elected President. During his presidency, Bush initiated the War on Terror in response to the 9/11 terrorist attacks, invaded Iraq in 2003, and signed into law the No Child Left Behind Act. He also faced criticism for his handling of Hurricane Katrina in 2005. Bush currently resides in Texas. </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was the name of the hurricane that devastated New Orleans and the Gulf Coast in 2005, leading to criticism of George W. Bush's handling of the disaster?
[C] Katrina
2. Which country did George W. Bush invade in 2003, leading to a long and controversial war?
[B] Iraq
3. What was the name of the terrorist group responsible for the 9/11 attacks on the United States?
[A] Al-Qaeda
4. What was George W. Bush's middle name?
[A] Walker
5. What was the name of the book that George W. Bush wrote after leaving office?
[C] Decision Points
6. What was the name of the controversial education reform bill that George W. Bush signed into law in 2002?
[D] No Child Left Behind
7. What was the name of the controversial detention center that George W. Bush opened in Guantanamo Bay, Cuba?
[C] Gitmo
8. What was the name of the economic stimulus package that George W. Bush signed into law in 2008, in response to the financial crisis?
[A] Emergency Economic Stabilization Act
9. What was the name of George W. Bush's Vice President?
[D] Dick Cheney
10. In what year was George W. Bush first elected President of the United States?
[B] 2000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was the name of the hurricane that devastated New Orleans and the Gulf Coast in 2005, leading to criticism of George W. Bush's handling of the disaster?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country did George W. Bush invade in 2003, leading to a long and controversial war?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was the name of the terrorist group responsible for the 9/11 attacks on the United States?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was George W. Bush's middle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was the name of the book that George W. Bush wrote after leaving office?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was the name of the controversial education reform bill that George W. Bush signed into law in 2002?</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was the name of the controversial detention center that George W. Bush opened in Guantanamo Bay, Cuba?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was the name of the economic stimulus package that George W. Bush signed into law in 2008, in response to the financial crisis?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was the name of George W. Bush's Vice President?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In what year was George W. Bush first elected President of the United States?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