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60 feet long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70 feet long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40 feet long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 feet long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Apples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Pumpkins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Birds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Snow White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Aurora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Cinderella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 wig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 music box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 necklace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Herself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Eric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Ariel's Father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Ursula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dozen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half dozen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Three dozen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Five dozen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Dragon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Alligator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Disney Princesses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tests your knowledge on the Disney princesses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Tangled, Rapunzel’s hair has magical healing powers—but how long is it?
[B] 70 feet long
2. When Cinderella’s Fairy Godmother grants her wish to go the ball, what does she turn into transportation?
[B] Pumpkins
3. What is the name of the first Disney Princess?
[A] Snow White
4. In Pocahontas, what does Pocahontas throw to John Smith to save him?
[D] Herself
5. Who is the villain in The Little Mermaid?
[C] Ursula
6. In Beauty and the Beast, how many eggs does Gaston boast that he can eat for breakfast?
[D] Five dozen
7. In The Princess and the Frog, Tiana kisses a frog and turns into one herself—but what type of creature was he before he was turned into a frog?
[A] Human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Tangled, Rapunzel’s hair has magical healing powers—but how long is 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Cinderella’s Fairy Godmother grants her wish to go the ball, what does she turn into transportation?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first Disney Princess?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Pocahontas, what does Pocahontas throw to John Smith to save him?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villain in The Little Mermaid?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Beauty and the Beast, how many eggs does Gaston boast that he can eat for breakfast?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Princess and the Frog, Tiana kisses a frog and turns into one herself—but what type of creature was he before he was turned into a frog?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