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data11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Yzma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Kronk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Pacha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Kuzco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During his birthday celebration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During his graduation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During his wedding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During his coronation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In the Incan Empire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In the Roman Empire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In the Egyptian Empire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In the Greek Empire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He falls into the river and washes off the potion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He drinks the potion that Yzma made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He goes to a magical tree and makes a wish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He never turns back into a human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Randy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Rudy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Ralph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Rufus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Kronk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Chicha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Pacha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Yzma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Kuzco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Yzma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Pacha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Kronk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Fallsy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Screamie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Splashy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Gushie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Pizza Planet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Mudka's Meat Hut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Gusteau's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Tiana's Palace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In the desert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In the mountains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In the jungle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In the city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_rels/slide14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The Emperor's New Groove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The Emperor's New Groove is a 2000 animated comedy film produced by Walt Disney Feature Animation. The film follows the story of Emperor Kuzco, a selfish and arrogant ruler who is transformed into a llama by his power-hungry advisor, Yzma. Kuzco must team up with a kind-hearted peasant named Pacha to regain his throne and stop Yzma's evil plans. The film features a unique blend of humor, music, and animation styles, and has become a cult classic among Disney fans. The film was directed by Mark Dindal and features the voices of David Spade, John Goodman, and Eartha Kitt.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Which character is the main villain of the movie?
[A] Yzma
2. When does Kuzco get turned into a llama?
[A] During his birthday celebration
3. Where does the movie take place?
[A] In the Incan Empire
4. How does Kuzco finally turn back into a human?
[A] He falls into the river and washes off the potion
5. What is the name of the old man that Kuzco meets in the jungle?
[D] Rufus
6. Who is Kuzco's advisor that tries to turn him into a llama?
[D] Yzma
7. What is the name of the main character in The Emperor's New Groove?
[A] Kuzco
8. What is the name of the waterfall that Kuzco and Pacha go over?
[B] Screamie
9. Which restaurant does Pacha's family own?
[B] Mudka's Meat Hut
10. Where does Kuzco meet Pacha?
[C] In the jungle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Which character is the main villain of the movie?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When does Kuzco get turned into a llama?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Where does the movie take place?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How does Kuzco finally turn back into a human?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What is the name of the old man that Kuzco meets in the jungle?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Who is Kuzco's advisor that tries to turn him into a llama?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What is the name of the main character in The Emperor's New Groove?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What is the name of the waterfall that Kuzco and Pacha go over?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Which restaurant does Pacha's family own?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10. Where does Kuzco meet Pacha?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