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Shayla Nico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Lone Star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Ray Heyworth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Mr Robot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Fernando Vera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Derek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Debt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Hacktivists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Social anxiety disorder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Texas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United Kingdom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Canada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Vera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Derek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Steve Golin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Sam Esmail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Rami Malek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Christian Slater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Encrypted Letters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Social Media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Phone Calls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Hacking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Amazon Prime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Presto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Universal Studios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Usa Network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Mr Robot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Are you a fan of this drama thriller where Elliot Alderson, a brilliant cybersecurity enginner and hacker is recruited by Mr. Robot to take down the largest conglomerate in the world.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many Emmy awards does this series has
[D] 6
2. Which of the following is Whiterose's romantic interest
[B] Grant
3. The supplier of Elliot's suboxone is
[B] Fernando Vera
4. What made Elliot live isolated from other people
[D] Social anxiety disorder
5. Where was the series filmed
[B] New York
6. Who is responsible for Elliot's safety
[C] Leon
7. Who created the Mr. Robot series
[B] Sam Esmail
8. How does Elliot connect with people
[D] Hacking
9. On which station was this series first premiered
[D] Usa Network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many Emmy awards does this series has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 following is Whiterose's romantic interest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supplier of Elliot's suboxone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made Elliot live isolated from other people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was the series filmed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is responsible for Elliot's safety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created the Mr. Robot series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does Elliot connect with people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On which station was this series first premiered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