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Blue 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White 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Green Zone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Red Center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Corinne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Esther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Being executed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Being sent to the Red Center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Being sent to the Colonies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Being sent to Jezebel's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Joseph Lawrence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Nick Blaine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Warren Putnam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Fred Waterford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United States of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New World Order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Sons of Jacob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Republic of Gilead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Eleanor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Naomi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Serena Joy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Yvonne Strahovski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Alexis Bledel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 Dowd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Elisabeth Moss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Madeline Brewer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Yvonne Strahovski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 Dowd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Elisabeth Moss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Rebellion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Underground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Mayday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Resistance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Serena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Emily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Handmaid's Tale: Gilead's Oppressive Regime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Handmaid's Tale is a dystopian television series based on the novel by Margaret Atwood. It is set in a totalitarian society where women are stripped of their rights and forced into sexual servitude to bear children for the ruling class. The show follows the story of Offred, a handmaid who struggles to survive in this oppressive society while searching for her missing daughter. The series has been praised for its powerful performances, stunning visuals, and thought-provoking themes. It has won numerous awards, including eight Primetime Emmy Awards and two Golden Globe Awards.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location where the Handmaids are trained and indoctrinated known as?
[D] The Red Center
2. Who is the Martha who helps June escape with baby Nichole from Gilead?
[A] Rita
3. What is the punishment for a Handmaid who does not conceive a child?
[C] Being sent to the Colonies
4. Which Commander is June first assigned to?
[D] Fred Waterford
5. What is the name of the oppressive regime that rules over Gilead?
[D] The Republic of Gilead
6. What is the name of the Commander Waterford’s wife in The Handmaid’s Tale?
[D] Serena Joy
7. Who plays the role of June in The Handmaid’s Tale?
[D] Elisabeth Moss
8. Who plays the role of Serena Joy in The Handmaid’s Tale?
[B] Yvonne Strahovski
9. What resistance group does June become involved with?
[C] Mayday
10. Who is the main character in The Handmaid's Tale?
[C] June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location where the Handmaids are trained and indoctrinated known 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Martha who helps June escape with baby Nichole from Gilead?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punishment for a Handmaid who does not conceive a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Commander is June first assigned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oppressive regime that rules over Gilead?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Commander Waterford’s wife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plays the role of June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plays the role of Serena Joy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resistance group does June become involved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main character in The Handmaid's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