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Layouts/slideLayout2.xml" ContentType="application/vnd.openxmlformats-officedocument.presentationml.slideLayout+xml"/>
  <Override PartName="/ppt/slideLayouts/slideLayout5.xml" ContentType="application/vnd.openxmlformats-officedocument.presentationml.slideLayout+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Layouts/slideLayout1.xml" ContentType="application/vnd.openxmlformats-officedocument.presentationml.slideLayout+xml"/>
  <Override PartName="/ppt/slideLayouts/slideLayout4.xml" ContentType="application/vnd.openxmlformats-officedocument.presentationml.slideLayout+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Molly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Armitage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Wintermute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Turing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Psychoactive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Kamikaze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Neuromancer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Armitage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Wintermute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Molly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Hideo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Molly Millions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Peter Riviera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Maelcum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Molly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Armitage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Neuromancer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Freeside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Neuromancer by William Gibson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Neuromancer by William Gibson Quiz is a great way to test your knowledge of the novel and its themes. It can help you to better understand the novel and its characters, as well as the world that Gibson created. It can also help you to gain a better appreciation for the novel and its themes, such as the power of technology, the dangers of artificial intelligence, and the implications of a post-human world. Additionally, the quiz can help you to better understand the novel's complex plot and its various characters. Taking the quiz can also help you to gain a better understanding of the novel's themes and its implications for our own world. Ultimately, taking the Neuromancer by William Gibson Quiz is a great way to gain a better appreciation for the novel and its themes.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protagonist in Neuromancer?
[D] Case
2. What is the name of the drug that Case is addicted to in Neuromancer?
[C] Kamikaze
3. What is the name of the artificial intelligence in Neuromancer?
[C] Wintermute
4. Who tries to recruit Case to work for Armitage?
[B] Molly Millions
5. What is the name of the artificial intelligence that is created by the merging of Neuromancer and Wintermute?
[C] Neuromancer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protagonist in Neuromancer?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drug that Case is addicted to in Neuromancer?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artificial intelligence in Neuromancer?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Who tries to recruit Case to work for Armitage?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artificial intelligence that is created by the merging of Neuromancer and Wintermute?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