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One Quadrillionth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One Septillionth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One Quintillionth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One Billionth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Bump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Slide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Shift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1069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1009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1279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2203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10-sided die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20-sided die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12-sided die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8-sided die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Gauss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Abel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Galois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Euler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314.15 Inches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3141.5 Inches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1256.6 Inches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380.1215 Inches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1,000,000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1,000,000,000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1000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Math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Math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The metric prefix "atto-" makes a measurement how much smaller than the base unit?
[C] One Quintillionth
2. What is the derivative of Acceleration with respect to time?
[B] Jerk
3. What is the first Mersenne prime exponent over 1000?
[C] 1279
4. Which of the following dice is not a platonic solid?
[A] 10-sided die
5. Which of the following famous mathematicians died in a duel at the age of 20?
[C] Galois
6. What is the alphanumeric representation of the imaginary number?
[C] i
7. What is the fourth digit of π?
[D] 1
8. How many sides does a heptagon have?
[D] 7
9. What is the area of a circle with a diameter of 20 inches if π= 3.1415?
[A] 314.15 Inches
10. How many zeptometres are inside one femtometre?
[B] 1,000,000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The metric prefix "atto-" makes a measurement how much smaller than the base unit?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derivative of Acceleration with respect to time?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first Mersenne prime exponent over 1000?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 following dice is not a platonic solid?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of the following famous mathematicians died in a duel at the age of 20?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alphanumeric representation of the imaginary number?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fourth digit of π?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many sides does a heptagon have?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area of a circle with a diameter of 20 inches if π= 3.1415?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How many zeptometres are inside one femtometre?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