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Tamil Union Cricket and Athletic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Sinhalese Sports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Colombo Cricket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Nondescripts Cricket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Melbourne Renegades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Sydney Sixers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Brisbane Heat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Perth Scorchers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Australia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South Africa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Australia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Sri Lanka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Shashikala Siriwardene: All-Rounder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Shashikala Siriwardene Quiz can be a great way to test your knowledge about one of the most successful cricketers from Sri Lanka. She has been a prominent figure in the Sri Lankan women's cricket team for over a decade and has achieved numerous milestones in her career. By taking this quiz, you can learn more about her achievements, records, and personal life. Moreover, Shashikala Siriwardene is an inspiration to many young cricketers, especially women, who aspire to make a career in cricket. She has overcome several challenges and obstacles to reach where she is today, and her story can motivate others to pursue their dreams with determination and hard work. Additionally, taking this quiz can be a fun and engaging way to spend your time, especially if you are a cricket enthusiast. You can challenge your friends and family to take the quiz and see who scores the highest. Overall, taking the Shashikala Siriwardene Quiz can be an informative and entertaining experience for anyone interested in cricket and sports.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times has Shashikala Siriwardene been named Sri Lanka's Women's Cricketer of the Year?
[B] 3
2. What is Shashikala Siriwardene's highest score in ODIs?
[C] 105
3. What is Shashikala Siriwardene's best bowling figures in T20Is?
[B] 4/10
4. What is the name of the domestic team Shashikala Siriwardene plays for in Sri Lanka?
[C] Colombo Cricket Club
5. Which team did Shashikala Siriwardene play for in the Women's Big Bash League?
[A] Melbourne Renegades
6. Which team did Shashikala Siriwardene make her Test debut against?
[D] India
7. In which year was Shashikala Siriwardene born?
[D] 1985
8. What is Shashikala Siriwardene's highest score in T20Is?
[D] 45
9. How many wickets has Shashikala Siriwardene taken in T20Is?
[D] 75
10. Which team did Shashikala Siriwardene captain in the 2013 Women's Cricket World Cup?
[D] Sri Lanka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times has Shashikala Siriwardene been named Sri Lanka's Women's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Shashikala Siriwardene's highest score in ODIs?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Shashikala Siriwardene's best bowling figures in T20Is?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domestic team Shashikala Siriwardene plays for in Sri Lanka?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team did Shashikala Siriwardene play for in the Women's Big Bash League?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team did Shashikala Siriwardene make her Test debut against?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year was Shashikala Siriwardene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Shashikala Siriwardene's highest score in T20Is?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wickets has Shashikala Siriwardene taken in T20Is?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team did Shashikala Siriwardene captain in the 2013 Women's Cricket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