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 Suprise by Radiohead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Back to Black by Amy Winehouse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Black Hole Sun By Soundgarden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day I tried to live by Soundgarden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Emily Blunt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Naomie Harris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Trandie Newton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Zoe Saldana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5000 dollars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40000 dollars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20000 dollars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10000 dollars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George R.R. Martin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Tom Clancy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Michael Crichton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Stephen King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Bernard Lowe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Hector Escaton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James Delos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Robert Ford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Craig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Luke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Liam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Chris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Abilene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Pawnee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Sweetwater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Springfield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Arnold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Robert Ford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Man in Black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Peter Abernathy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Bernard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Dolores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Maeve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Charlotte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Westworld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enjoy following the journey of the hosts as they allow their guests to relive every possible fantasy. Then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Several modern songs are played on the piano in the Saloon, but can you name the first song to be played in the series
[C] Black Hole Sun By Soundgarden
2. Maeve is the madame at Sweetwater's local brothel, which British actress plays her
[C] Trandie Newton
3. How much does it cost per day to visit Westworld
[B] 40000 dollars
4. Who wrote the original story of Westworld
[C] Michael Crichton
5. Anthony Hopkins stars in Westworld, but what is the name of his character
[D] Robert Ford
6. Which Hemsworth brother stars in Westworld
[B] Luke
7. What is the name of the central town in Westworld
[C] Sweetwater
8. Ed Harris plays the most mysterious character in the series, what is his name
[C] The Man in Black
9. "Sometimes I feel like the world out there is calling me." Which character said this line
[B] Dolores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Several modern songs are played on the piano in the Saloon, but can you name the first song to be played in the series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Maeve is the madame at Sweetwater's local brothel, which British actress plays 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How much does it cost per day to visit Westworld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wrote the original story of Westworld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Anthony Hopkins stars in Westworld, but what is the name of his character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Hemsworth brother stars in Westworld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central town in Westworld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Ed Harris plays the most mysterious character in the series, what is his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"Sometimes I feel like the world out there is calling me." Which character said this line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