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Henry Golding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Andrew Phung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Simu Liu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Yuen Wah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Xu Xialing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Dweller-in-Darkness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Thanos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Dragon Reborn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Wenwu wants to see his wife.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Wenwu wants to take over the world with the Dweller-in-Darkness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Shang-Chi forces Wenwu to free the Dweller-in-Darkness.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Wenwu wants to defeat the Dweller-in-Darkness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School in Florida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Hotel in San Francisco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Hospital in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cafe in Washington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Bruno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Morris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Bucky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Randy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David Callaham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Andrew Lanham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Destin Daniel Cretton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Paul Wernick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Huan 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Ta-Lo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Shangri - 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 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Yakuza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Metal Gang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Iron Gang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Ten Rings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Drake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Ying Nan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Shang Chi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Trevor Slattery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Xu Wenwu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Shang-Chi and the Legend of the Ten Rings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follow the journey of Shang-Chi as he is forced to confront his past and save Ta Lo from the Dweller-in-Darkness with the help of his sister Xialing and best friend Katy.
Then this exciting game show is just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plays Xu Shang-Chi in the movie?
[C] Simu Liu
2. Who is the main villain in Shang-Chi?
[B] Dweller-in-Darkness
3. Why does Wenwu try to free the Dweller-in-Darkness?
[A] Wenwu wants to see his wife.
4. Where did Shang-Chi work after leaving the Ten rings?
[B] Hotel in San Francisco
5. What did Trevor name his pet?
[B] Morris
6. Who is the director of the movie?
[C] Destin Daniel Cretton
7. What was the name of the village that Shang-Chi's mother was a guardian of?
[B] Ta-Lo
8. Which group was responsible for Shang-Chi's mother's death?
[C] Iron Gang
9. What was Shang-Chi's alias when he left the 10 rings organization?
[B] Shaun
10. Who was the leader of the Ten rings?
[D] Xu Wenwu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plays Xu Shang-Chi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the main villain in Shang-Chi?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Why does Wenwu try to free the Dweller-in-Darkness?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did Shang-Chi work after leaving the Ten rings?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did Trevor name his pet?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the director of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the village that Shang-Chi's mother was a guardian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group was responsible for Shang-Chi's mother's death?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Shang-Chi's alias when he left the 10 rings organization?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leader of the Ten rings?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