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Trump White House Hotel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Trump Plaza Hotel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Trump International Hotel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Trump Tower Hotel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Trump International Golf Club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Trump National Doral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Mar-a-Lago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Trump National Golf Club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Trump National Golf Club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Trump International Doral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Trump National Doral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Trump International Golf Club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Tiffany Trump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Ivanka Trump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Barron Trump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Eric Trump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Karen McDougal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Melania Trump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Ivanka Trump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Marla Maples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Karen McDougal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Melania Trump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Marla Maples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Ivana Trump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Trump Force 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Trump Express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Trump Jet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Trump Air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2015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Art of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Art of the Deal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Art of Negotiation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Art of the Presidency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Apprentice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Trump Show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Celebrity Apprentice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Celebrity Show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Donald Trump!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this Donald Trump Quiz is a great way to learn more about the 45th President of the United States. It can help you gain a better understanding of his policies, his views on various issues, and his overall approach to governing. Additionally, it can help you gain a better understanding of the current political climate in the United States. By taking this quiz, you can gain a better understanding of the current state of the country and the issues that are important to the American people. Furthermore, it can help you gain a better understanding of the current political landscape and the various political ideologies that are present in the United States. Taking this quiz can help you gain a better understanding of the current political climate and the various issues that are important to the American people.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Donald Trump's luxury hotel in Washington, D.C.?
[C] Trump International Hotel
2. What is the name of Donald Trump's private club in Florida?
[C] Mar-a-Lago
3. What is the name of Donald Trump's private golf club in Florida?
[C] Trump National Doral
4. What is the name of Donald Trump's oldest daughter?
[B] Ivanka Trump
5. What is the name of Donald Trump's wife?
[B] Melania Trump
6. What is the name of Donald Trump's first wife?
[D] Ivana Trump
7. What is the name of Donald Trump's private jet?
[A] Trump Force One
8. What year did Donald Trump become President of the United States?
[B] 2016
9. What is the name of Donald Trump's first book?
[B] The Art of the Deal
10. What is the name of Donald Trump's reality TV show?
[A] The Apprentice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Donald Trump's luxury hotel in Washington, D.C.?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Donald Trump's private club in Florida?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Donald Trump's private golf club in Florida?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Donald Trump's oldest daughter?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Donald Trump's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Donald Trump's first wife?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Donald Trump's private jet?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year did Donald Trump become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Donald Trump's first book?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is the name of Donald Trump's reality TV show?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