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Ingrid Bergman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Claude Rains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Paul Henreid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Humphrey Bogart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Marilyn Monroe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Debbie Reynolds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Audrey Hepburn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Judy Garland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Dorothy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Scarecrow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Wicked Witch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Glinda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Kathy Selden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Cosmo Brown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 Lockwood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Lina Lamont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Wizard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Dorothy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Tin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Cowardly 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Saxophone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Violin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Ukulele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Piano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Scarlett O'Hara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Melanie Hamilton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Gerald O'Hara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Rhett Butler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Humphrey Bogart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Claude Rains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Ingrid Bergman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Sydney Greenstreet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Casablanca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Rick's Café</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letters of transit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Dancing in the Storm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Singin' in the Rain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Raindrops Keep Fallin' on My Head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Stormy Weather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Guess That Classic Movie Quote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Classic movies have gifted us with memorable quotes that transcend time. From "Frankly, my dear, I don't give a damn" in "Gone with the Wind" to "I'm gonna make him an offer he can't refuse" in "The Godfather," these iconic lines capture the essence of their films. "Casablanca's" "Here's looking at you, kid" and "The Wizard of Oz's" "There's no place like home" are etched in cinematic history. Each quote encapsulates a moment, a character, or a theme, becoming cultural touchstones.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said, 'Here's looking at you, kid' in Casablanca?
[D] Humphrey Bogart
2. What is the name of the actress who plays the leading lady in 'Singin' in the Rain'?
[B] Debbie Reynolds
3. Which character says, 'Toto, I've a feeling we're not in Kansas anymore.'?
[A] Dorothy
4. What is the name of the character played by Donald O'Connor in 'Singin' in the Rain'?
[B] Cosmo Brown
5. Who says, 'Pay no attention to that man behind the curtain!'?
[A] The Wizard
6. What instrument does Sugar Kane play in 'Some Like It Hot'?
[C] Ukulele
7. Who said, 'After all, tomorrow is another day' in Gone with the Wind?
[A] Scarlett O'Hara
8. Who said, 'Louis, I think this is the beginning of a beautiful friendship'?
[A] Humphrey Bogart
9. Complete the quote: 'We'll always have ________.
[C] Paris
10. Which song does Gene Kelly famously sing while dancing in the rain?
[B] Singin' in the Rain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said, 'Here's looking at you, kid' in Casablanca?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actress who plays the leading lady in 'Singin' in the 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says, 'Toto, I've a feeling we're not in Kansas anymore.'?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character played by Donald O'Connor in 'Singin' in the 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says, 'Pay no attention to that man behind the curtain!'?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instrument does Sugar Kane play in 'Some Like It Hot'?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said, 'After all, tomorrow is another day' in Gone with the Wind?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said, 'Louis, I think this is the beginning of a beautiful friendship'?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Complete the quote: 'We'll always have ________.</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song does Gene Kelly famously sing while dancing in the rain?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