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Occlumency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Dark Magic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Remidal Potions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Legilimency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Cho Chang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Lavender Brown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Marietta Edgecombe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Zacharias Smith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Tonks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Firenze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Cornelius Fudge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Draco and Pansy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and Hermione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Luna and Neville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Ron and Hermione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Defense Assocation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Dumbledore Army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Dance Assocation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Denver Austraila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New York Times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Twenty-five Ways to Mingle with Muggles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Quibbler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Daily Prophet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Answer Fanmail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Go in the Forbidden Forest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Clean the Trophy Room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Write Lines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Performed a Seeing Charm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Learned about from Mrs. Weasley's Letter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Saw in through the snake eyes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Used a magic mirror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Professor Goyle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Professor Umbridge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Professor Firenze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Professor Weasley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Floo Powder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Brooms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Thestals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Flying Car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and the Order of the Phoenix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about Harry Potter Book 5.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Snape teaching Harry during their private lessons?
[A] Occlumency
2. Who tell Umbridge about the DA?
[C] Marietta Edgecombe
3. Who replaces Trelawny as Divination Teacher?
[C] Firenze
4. Who are the Gryffindor Prefects?
[D] Ron and Hermione
5. What does the DA stand for?
[B] Dumbledore Army
6. Who did Harry give a interview for?
[C] The Quibbler
7. What does Umbridge make Harry do for detention?
[D] Write Lines
8. How did Harry know Mr. Weasley was attacked?
[C] Saw in through the snake eyes
9. Who teaches Defense against the Dark Arts?
[B] Professor Umbridge
10. How does Harry and his friend get to the Department of Mysteries?
[C] Thestals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Snape teaching Harry during their private lessons?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tell Umbridge about the 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replaces Trelawny as Divination Teacher?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are the Gryffindor Prefects?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the DA stand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did Harry give a interview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does Umbridge make Harry do for detention?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did Harry know Mr. Weasley was attacked?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teaches Defense against the Dark Arts?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does Harry and his friend get to the Department of Mysteries?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