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Quentin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Alcatraz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Pelican Bay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Folsom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California, Berkeley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Stanford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California State University, Los Angeles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Southern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Baldy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Whitney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San Jacinto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Shasta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Sacramento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 Diego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 Francisco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Silicon Valley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Startup Valley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Innovation Valley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Tech Valley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Sonoma Valley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Barbara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Napa Valley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Paso Robles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Diego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Francisco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Sacramento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California: Golden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California is the most populous state in the United States, located on the West Coast. It is known for its diverse geography, including mountains, beaches, and deserts. The state is home to major cities such as Los Angeles, San Francisco, and San Diego, as well as famous landmarks like the Golden Gate Bridge and Hollywood. California is also a major center for technology and entertainment industries, with Silicon Valley and Hollywood being located there. The state has a strong agricultural industry, producing a variety of crops such as almonds, avocados, and grapes. California is also known for its progressive politics and environmental initiatives.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prison located on an island in San Francisco Bay called?
[B] Alcatraz
2. What is the name of the famous university located in Palo Alto?
[B] Stanford University
3. What is the tallest mountain in California?
[B] Mount Whitney
4. Which city is the capital of California?
[A] Sacramento
5. What is the  famous tech hub located in the San Francisco Bay Area known as?
[A] Silicon Valley
6. What is the famous wine region located in Northern California called?
[C] Napa Valley
7. Which city is the most populous city in California?
[B] Los Angeles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prison located on an island in San Francisco Bay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university located in Palo Alto?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tallest mountain in California?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city is the capital of California?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tech hub located in the San Francisco Bay Area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wine region located in Northern California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city is the most populous city in California?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