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Peace Corps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Red Cross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Points of Light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Salvation Army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Dick Cheney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Dan Quayle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 Gore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Joe Biden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SALT Treaty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START Treaty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INF Treaty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ABM Treaty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Doctor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Lawyer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Businessman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Actor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Great Society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 Child Left Behind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Thousand Points of Light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New Deal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Barack Obama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Bill Clinton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Jeb Bush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George W. Bush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Hillary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Nancy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Laura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Barbara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Ruth Bader Ginsburg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Elena Kagan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Clarence Thomas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Sonia Sotomayor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Operation Desert Storm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Operation Desert Shield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Operation Iraqi Freedom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Operation Enduring Freedom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Harold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Henry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Herbert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Harrison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George H. W. Bush, 41st President of the United States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George H.W. Bush was the 41st President of the United States, serving from 1989 to 1993. Prior to his presidency, Bush served as Vice President under Ronald Reagan and as Director of the CIA. During his presidency, he oversaw the end of the Cold War, the Gulf War, and the passage of the Americans with Disabilities Act. He also signed the Clean Air Act Amendments of 1990 and the Immigration Act of 1990 into law. Bush is the father of George W. Bush, who would go on to serve as the 43rd President of the United States.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name of the organization that George H. W. Bush helped create to promote volunteerism?
[C] The Points of Light Foundation
2. What was the name of George H. W. Bush's Vice President?
[B] Dan Quayle
3. What was the name of the treaty that George H. W. Bush signed with the Soviet Union?
[B] The START Treaty
4. What was George H. W. Bush's profession before becoming President?
[C] Businessman
5. What was the name of the domestic policy initiative that George H. W. Bush launched?
[C] The Thousand Points of Light
6. What was the name of George H. W. Bush's son who also became President?
[D] George W. Bush
7. What was the name of George H. W. Bush's wife?
[D] Barbara
8. What was the name of the Supreme Court Justice that George H. W. Bush nominated?
[C] Clarence Thomas
9. What was the name of the military operation that George H. W. Bush launched against Iraq?
[A] Operation Desert Storm
10. What was George H. W. Bush's middle name?
[C] Herbert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name of the organization that George H. W. Bush helped create to promote volunteerism?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George H. W. Bush's Vice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the treaty that George H. W. Bush signed with the Soviet Union?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George H. W. Bush's profession before becoming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the domestic policy initiative that George H. W. Bush launched?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George H. W. Bush's son who also became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George H. W. Bush's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the Supreme Court Justice that George H. W. Bush nominated?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the military operation that George H. W. Bush launched against Iraq?</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George H. W. Bush's middle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