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Chlorophyll concentration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Concentration of dissolved salts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Direction and speed of currents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Rain or snow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Evaporation from the oceans and 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Clouds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 of the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Tornadoes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Lightning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Floods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Hurricanes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35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45 percent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65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55 percent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Climate variability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Flood and drought prediction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All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Agriculture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Ice melt from the Himalayan mountains feeds the country's aquifers.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 Niño transports moisture from the tropics, saturating the arid soil.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Ocean evaporation fuels heavy rain, feeding rivers that drain out to sea.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When the soil has experienced surface alterations because of pavement, compaction or fire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When the soil is saturated and will not permit additional rainfall to infiltrate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When the soil is dry but the rainfall rate exceeds the rate the soil can absorb the rainfall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When the soil is sandy with wider spaces between particles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crops they raise need unpredictable amounts of water.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Monsoon patterns are erratic.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rely heavily on underground water.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Demand from population growth differs greatly from year to year.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Soil Moisture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Soil moisture is the amount of water contained in the soil. From agriculture productivity to flood and drought prediction, soil moisture on Earth plays a key role in understanding our planet. How much do you know about Earth’s soil moisture?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Some satellites use one sensor to measure soil moisture over land and another surface property over the ocean. What is this ocean surface property?
[B] Concentration of dissolved salts
2. The processes and places involved in the water cycle involve
[D] All of the Above
3. Which of the following is the leading cause of weather-related deaths in the U.S.?
[C] Floods
4. About how much of California’s water supply comes from the Sierra Nevada Mountains’ snowpack?
[C] 65 percent
5. The only way to accurately estimate the amount of soil moisture available to a plant’s roots is to measure it in place.
[C] True
6. Measuring soil moisture (the amount of water in the soil) can help scientists with which of the following:
[C] All of the above
7. India is known for its monsoons. Where does the water come from and where does it go?
[D] Ocean evaporation fuels heavy rain, feeding rivers that drain out to sea.
8. Which of these is not a soil condition indicating high risk of a flash flood during a rainstorm?
[D] When the soil is sandy with wider spaces between particles
9. Why is it difficult for farmers in parts of India and the Middle East to forecast water shortages?
[C] They rely heavily on underground water.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Some satellites use one sensor to measure soil moisture over land and another surface property over the ocean. What is this ocean surface property?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processes and places involved in the water cycle involve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 following is the leading cause of weather-related deaths in the U.S.?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About how much of California’s water supply comes from the Sierra Nevada Mountains’ snowpack?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only way to accurately estimate the amount of soil moisture available to a plant’s roots is to measure it in place.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Measuring soil moisture (the amount of water in the soil) can help scientists with which of the following: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India is known for its monsoons. Where does the water come from and where does it go?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these is not a soil condition indicating high risk of a flash flood during a rainstorm?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Why is it difficult for farmers in parts of India and the Middle East to forecast water shortages?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