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the countryside of Sunflower Valley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the neighboring town of Greendale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the center of Fixham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On the outskirts of Fixham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Fixham Harbour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Bobsville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Sunflower Valley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Spring City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By repairing the walls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By turning it into a hotel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By finding a hidden treasure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By building a moat around 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create a water park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build a hydroelectric power plant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prevent flooding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create a lake for fishing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Scoop the digger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Roley the steamroller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Muck the dump truck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Lofty the crane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Travis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Scruffty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Spud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Pilchard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Spring City Tower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Bob's Building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Big 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Spring Building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a small town called Fixham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a farm called Sunflower Valley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a village called Greendale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a big city called London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charity fundraiser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food fair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music festival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sports competition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Mr. Bentley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Wendy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Farmer Pickles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Bob the Builder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Bob the Builder is a British children's television show that first aired in 1998. The show follows the adventures of Bob, a construction worker, and his team of machines as they work together to solve problems and complete building projects. Each episode features a new project and a new challenge for Bob and his team to overcome. The show is known for its catchy theme song and positive messages about teamwork, problem-solving, and perseverance. Bob the Builder has been broadcast in over 120 countries and has spawned numerous spin-offs, merchandise, and even a feature film.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Where is Bob's workshop located?
[C] In the center of Fixham
2. Where is Bob's construction yard located?
[A] Fixham Harbour
3. How did Bob and his team save the old castle in Fixham?
[A] By repairing the walls
4. Why did Bob and his team build a dam in Sunflower Valley?
[C] To prevent flooding
5. Which machine is Bob's best friend?
[A] Scoop the digger
6. What is the name of Bob's pet dog?
[B] Scruffty
7. What is the name of the new skyscraper that Bob and his team built in Spring City?
[A] Spring City Tower
8. Where does Bob the Builder take place?
[A] In a small town called Fixham
9. Which event does Bob and his team prepare for in the episode 'Bob's Big Plan'?
[C] A music festival
10. Who is the owner of the local garage in Bobsville?
[B] Mr. Bentley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Where is Bob's workshop located?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is Bob's construction yard located?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did Bob and his team save the old castle in Fixham?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Why did Bob and his team build a dam in Sunflower Valley?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machine is Bob's best friend?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Bob's pet dog?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new skyscraper that Bob and his team built in Spring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Where does Bob the Builder take place?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event does Bob and his team prepare for in the episode 'Bob's Big Plan'?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is the owner of the local garage in Bobsville?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