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Draper &amp; 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Sterling Cooper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Peggy Olson Advertising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Madison Avenue Advertising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Christina Hendricks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January 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Kiernan Shipka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Elisabeth Moss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Pause That Refreshes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Best Part of Waking 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Toasted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 Like to Buy the World a Coke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 Campbell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Roger Sterling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 Draper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Bert Cooper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Whitman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Lane Pryce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Ted Chaough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Bob Benson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 Avenue Advertising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 Draper &amp; 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Peggy Olson Advertising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Sterling Cooper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Peggy Olson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Megan Draper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Betty Francis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Joan Holloway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Rachel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Betty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Stork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Monkey Bar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Rainbow 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 Parrot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Bloomingdale's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Bergdorf Goodman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Saks Fifth Avenue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Mad Men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Mad Men is a critically acclaimed television drama series that aired from 2007 to 2015. Set in the 1960s, the show follows the lives of advertising executives working on Madison Avenue in New York City. The series explores themes of gender roles, social norms, and the changing cultural landscape of the era. The show's characters are complex and flawed, with storylines that delve into their personal and professional lives. Mad Men has been praised for its attention to detail in recreating the time period, as well as its strong writing and performances. The show has won numerous awards, including multiple Emmys and Golden Globes.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advertising agency where the show takes place?
[B] Sterling Cooper
2. What is the name of the actress who plays Peggy Olson?
[D] Elisabeth Moss
3. What was the ad campaign that Don Draper created for Lucky Strike cigarettes called?
[C] It's Toasted
4. What is the name of the protagonist of the show?
[C] Don Draper
5. Who is revealed to be Don Draper's half-brother in season six?
[A] Adam Whitman
6. What is the name of the advertising agency where the show takes place?
[D] Sterling Cooper
7. Who becomes a partner at Sterling Cooper Draper Pryce in season four?
[D] Joan Holloway
8. What is the name of Don Draper's first wife?
[B] Betty
9. What is the name of the bar where the characters often go to drink?
[D] The Blue Parrot
10. Which department store does Peggy Olson pitch an ad campaign to in season one?
[A] Bloomingdale's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advertising agency where the show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actress who plays Peggy Olson?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ad campaign that Don Draper created for Lucky Strike cigarettes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of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revealed to be Don Draper's half-brother in season six?</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advertising agency where the show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becomes a partner at Sterling Cooper Draper Pryce in season four?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Don Draper's first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bar where the characters often go to drink?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department store does Peggy Olson pitch an ad campaign to in season 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