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Layouts/slideLayout1.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Yaron Versen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Yaron Versono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Yaron Versano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Yaron Verson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Gal Godot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Gal Gudot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Gal Gadot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Gal Gedot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Wonder Woman 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Wonder Woman: 1984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Wonder Woman 1984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Wonder Woman: 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2016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2017</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Pilot Wave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Pilot Wave Productions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Pilot Wave Production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Pilot Waves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French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Israeli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British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American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Linnet "Linny" Ridgeway-Doyle, a wealthy heiress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Louise Bourget, Linnet's personal maid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Marie Van Schuyler, Linnet's godmother and a socialite-turned-communist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Euphemia, a renowned painter and Bouc's mother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Supergirl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Catwoman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Black Widow</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Wonder Woman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Wonder Woman : Gal Gadot</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Gal Gadot is an Israeli actress, model, and producer. She gained international recognition for her portrayal of Wonder Woman in the DC Extended Universe films. Prior to her acting career, Gadot served in the Israeli Defense Forces as a combat instructor. She started her modeling career at the age of 18 and went on to represent major brands such as Gucci and Jaguar. In addition to her work in film, Gadot has also been involved in philanthropic efforts, including serving as a brand ambassador for Revlon and partnering with organizations such as the Anti-Defamation League and the United Nations to promote women's empowerment and gender equality.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Gal Gadot's husband?
[C] Yaron Versano
2. What is Gal Gadot's birth name?
[C] Gal Gadot
3. What is the name of Gal Gadot's latest movie?
[C] Wonder Woman 1984
4. What year did Gal Gadot first appear as Wonder Woman?
[D] 2017
5. What is the name of Gal Gadot's production company?
[B] Pilot Wave Productions
6. What is Gal Gadot's nationality?
[B] Israeli
7. What role did Gal Gadot play in Death on the Nile?
[A] Linnet "Linny" Ridgeway-Doyle, a wealthy heiress
8. What is Gal Gadot's most famous role?
[D] Wonder Woman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Gal Gadot's husband?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Gal Gadot's birth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Gal Gadot's latest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year did Gal Gadot first appear as Wonder Woman?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Gal Gadot's production company?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Gal Gadot's nationality?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role did Gal Gadot play in Death on the Nile?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Gal Gadot's most famous role?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