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Chennai Super Kings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Royal Challengers Bangalore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287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8/52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7/21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9/86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Karachi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Islamabad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Lahore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Rawalpindi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of Spin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Master Blaster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Sultan of Swing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Wasim Akram: Master of Swing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Wasim Akram quiz can be a great way to test your knowledge about one of the greatest cricketers of all time. Wasim Akram is a former Pakistani cricketer who is widely regarded as one of the best left-arm fast bowlers in the history of the game. He was known for his ability to swing the ball both ways and his deadly yorkers that could trouble even the best batsmen in the world.By taking this quiz, you can learn more about Wasim Akram's career, his achievements, and his contributions to the game of cricket. You can also test your knowledge about his personal life, his records, and his impact on the sport.Moreover, taking this quiz can be a fun and engaging way to spend your time, especially if you are a cricket fan. It can also help you improve your memory and recall skills, as you try to remember the details about Wasim Akram's career and life.Overall, taking the Wasim Akram quiz can be a great way to learn more about one of the greatest cricketers of all time and test your knowledge about the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was Wasim Akram born?
[C] 1966
2. Which team did Wasim Akram play for in the IPL?
[B] Kolkata Knight Riders
3. How many wickets did Wasim Akram take in his international career?
[D] 502
4. How many times was Wasim Akram named Wisden Cricketer of the Year?
[A] 2
5. What was Wasim Akram's best bowling figures in Test cricket?
[C] 9/86
6. Which domestic team did Wasim Akram play for in Pakistan?
[C] Lahore
7. How many times did Wasim Akram win the World Cup with Pakistan?
[B] 1
8. In which year did Wasim Akram retire from international cricket?
[B] 2003
9. What was the nickname given to Wasim Akram?
[D] Sultan of Swing
10. What was Wasim Akram's highest score in Test cricket?
[A] 257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was Wasim Akram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team did Wasim Akram play for in the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wickets did Wasim Akram take in his international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times was Wasim Akram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Wasim Akram's best bowling figures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domestic team did Wasim Akram play for in Pakistan?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times did Wasim Akram win the World Cup with Pakistan?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did Wasim Akram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nickname given to Wasim Akram?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Wasim Akram's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