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York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 Francisco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Los Angeles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Chicago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J.R. Isidore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Rick Deckard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Roy Batty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Isidore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Roy Batty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Rick Deckard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J.R. Isidore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Isidore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Rick Deckard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Isidore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Roy Batty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J.R. Isidore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Voight-Kampff Test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Turing-Voight Test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Turing Test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Voight-Turing Test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J.R. Isidore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Roy Batty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Isidore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Rachael Rosen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Islam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Buddhism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Mercerism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Christianity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Tyrell Corporation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Weyland-Yutani Corporation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Cyberdyne Systems Corporation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Umbrella Corporation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Horse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Sheep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Do Androids Dream of Electric Sheep? by Philip K. Dick</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Do Androids Dream of Electric Sheep? by Philip K. Dick Quiz is a great way to test your knowledge of the novel and its themes. It will help you to better understand the novel and its characters, as well as the implications of the story. The quiz will also help you to gain a better appreciation for the novel's themes, such as the importance of empathy and the consequences of technology. Additionally, the quiz will help you to gain a better understanding of the novel's setting and the implications of the story for our own society. Taking this quiz is a great way to gain a deeper understanding of the novel and its themes, and to gain a better appreciation for the work of Philip K. Dick.</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city that Rick Deckard lives in in Do Androids Dream of Electric Sheep?
[B] San Francisco
2. What is the name of the android bounty hunter in Do Androids Dream of Electric Sheep?
[B] Rick Deckard
3. What is the name of the android leader in Do Androids Dream of Electric Sheep?
[A] Roy Batty
4. What is the name of the protagonist in Do Androids Dream of Electric Sheep?
[A] Rick Deckard
5. What is the name of the book that Rick Deckard uses to identify androids in Do Androids Dream of Electric Sheep?
[A] The Voight-Kampff Test
6. What is the name of the android that Rick Deckard falls in love with in Do Androids Dream of Electric Sheep?
[D] Rachael Rosen
7. What is the name of the religion that is practiced in Do Androids Dream of Electric Sheep?
[C] Mercerism
8. What is the name of the company that manufactures the androids in Do Androids Dream of Electric Sheep?
[A] Tyrell Corporation
9. What is the name of the animal that Rick Deckard owns in Do Androids Dream of Electric Sheep?
[D] Sheep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city that Rick Deckard lives in in Do Androids Dream of Electric Sheep?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android bounty hunter in Do Androids Dream of Electric Sheep?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android leader in Do Androids Dream of Electric Sheep?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protagonist in Do Androids Dream of Electric Sheep?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book that Rick Deckard uses to identify androids in Do Androids Dream of Electric Sheep?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android that Rick Deckard falls in love with in Do Androids Dream of Electric Sheep?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religion that is practiced in Do Androids Dream of Electric Sheep?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company that manufactures the androids in Do Androids Dream of Electric Sheep?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animal that Rick Deckard owns in Do Androids Dream of Electric Sheep?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