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I'll be back.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 love you.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Here's looking at you, kid.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May the Force be with you.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Shermer High School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Ridgemont High School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Hughes High School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Hill Valley High School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Rocky II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Rocky III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Rocky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Rocky IV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Corey Feldman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River Phoenix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Josh Brolin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Sean Astin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 feel the need, the need for speed.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Show me the money.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 am your father.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Nobody puts Baby in a corner.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Harrison Ford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Bruce Willis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Tom Selleck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Mel Gibson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Pretty in Pink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Sixteen Candles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Ferris Bueller's Day Off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Breakfast Club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Great Scott!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 ahead, make my day.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There's no place like home.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Yippee-ki-yay, motherfucker.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Yellow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 Thunder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Firefox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Top Gun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Iron Eagle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Remember 80's Movies? Test Your Pop Culture Knowledge!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1980s was a golden age for movies, with numerous iconic films that continue to be popular today. The era saw the rise of blockbusters, with a mix of genres including action, comedy, sci-fi, and drama. Notable movies from this decade include "Star Wars: Episode V - The Empire Strikes Back," "E.T. the Extra-Terrestrial," "Back to the Future," "Ghostbusters," "Indiana Jones and the Raiders of the Lost Ark," and "The Shining." These movies not only shaped the film industry but also had a significant impact on pop culture, influencing fashion, music, and language. Their enduring popularity is a testament to their timeless appeal and storytelling.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famous line from the movie 'Star Wars: Episode V - The Empire Strikes Back' (1980) when Han Solo is frozen in carbonite?
[B] I love you.
2. What is the name of the high school in 'The Breakfast Club'?
[A] Shermer High School
3. Which 1980s movie had the song 'Eye of the Tiger' by Survivor on its soundtrack?
[B] Rocky III
4. Who starred in the 1985 film 'The Goonies'?
[D] Sean Astin
5. Which line is said by Tom Cruise in the 1986 movie 'Top Gun' when he talks about his ambition?
[A] I feel the need, the need for speed.
6. Who played the lead role in the 1989 film 'Indiana Jones and the Last Crusade'?
[A] Harrison Ford
7. Which 1980s movie had the hit song 'Don't You (Forget About Me)' by Simple Minds on its soundtrack?
[D] The Breakfast Club
8. What is the famous line from the 1985 movie 'Back to the Future' when Marty McFly travels back in time?
[A] Great Scott!
9. In 'Flashdance', Jennifer Beals' character wears a famous cut-off sweatshirt of what color?
[A] Blue
10. What 1980s movie featured the song 'Take My Breath Away' by Berlin on its soundtrack?
[C] Top Gun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famous line from the movie 'Star Wars: Episode V - The Empire Strikes Back' (1980) when Han Solo is frozen in carbonite?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high school in 'The Breakfast Club'?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1980s movie had the song 'Eye of the Tiger' by Survivor on its soundtrack?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starred in the 1985 film 'The Goonies'?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line is said by Tom Cruise in the 1986 movie 'Top Gun' when he talks about his ambition?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played the lead role in the 1989 film 'Indiana Jones and the Last Crusade'?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1980s movie had the hit song 'Don't You (Forget About Me)' by Simple Minds on its soundtrack?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famous line from the 1985 movie 'Back to the Future' when Marty McFly travels back in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'Flashdance', Jennifer Beals' character wears a famous cut-off sweatshirt of what color?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1980s movie featured the song 'Take My Breath Away' by Berlin on its soundtrack?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