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Gethan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Gethen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Gethon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Gethin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Estravenys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Estravene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Estraveny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Estraven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Genly Ail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Genly Air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Genly Ai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Genly Aire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Ekumenys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Ekumeny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Ekumeni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Ekumen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Kargysh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Kargesh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Kargish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Kargysh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Sarf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Sarfh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Sarfe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Sarfeh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Karhaide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Karhade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Karhaid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Karhide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Erhenrongg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Erhenrang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Erhenrangg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Erhenrong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Yomish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Yomesh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Yomysh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Yomesh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Ekumeni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Ekumenys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Ekumen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Ekumeny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Left Hand of Darkness by Ursula K. Le Guin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Left Hand of Darkness by Ursula K. Le Guin is a classic science fiction novel that explores themes of gender, identity, and power. Taking this quiz is a great way to test your knowledge of the novel and its themes. It will also help you to better understand the characters and their motivations. Additionally, the quiz will help you to gain a deeper appreciation for the novel and its complex themes. By taking this quiz, you will be able to gain a better understanding of the novel and its implications for our own society. Ultimately, taking this quiz will help you to gain a greater appreciation for the novel and its importance in the science fiction genre.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planet in The Left Hand of Darkness?
[B] Gethen
2. What is the name of the political leader in The Left Hand of Darkness?
[D] Estraven
3. What is the name of the main character in The Left Hand of Darkness?
[C] Genly Ai
4. What is the name of the political organization in The Left Hand of Darkness?
[D] Ekumen
5. What is the name of the language spoken in The Left Hand of Darkness?
[C] Kargish
6. What is the name of the planet's moon in The Left Hand of Darkness?
[A] Sarf
7. What is the name of the country in The Left Hand of Darkness?
[D] Karhide
8. What is the name of the capital city in The Left Hand of Darkness?
[B] Erhenrang
9. What is the name of the religion in The Left Hand of Darkness?
[D] Yomesh
10. What is the name of the genderless species in The Left Hand of Darkness?
[C] Ekumen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planet in The Left Hand of Darkness?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political leader in The Left Hand of Darkness?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main character in The Left Hand of Darkness?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political organization in The Left Hand of Darkness?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language spoken in The Left Hand of Darkness?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planet's moon in The Left Hand of Darkness?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country in The Left Hand of Darkness?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capital city in The Left Hand of Darkness?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religion in The Left Hand of Darkness?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genderless species in The Left Hand of Darkness?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