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Dormammu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Christine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Loki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Ancient 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Wong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Kaecilius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Mordo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Strange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Clear Dimension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Mirror Dimension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Dark Dimension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Shadow Dimension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Ancient 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Agamotto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Christine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Loki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Reality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London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 Francisco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Hong Kong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Wand of Watoomb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Cloak of Levitation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Resurrection Stone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Vaulting Boots of Valtorr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Ancient 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Wong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Mordo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Scarlet Witch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save world from Dormammu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heal his hands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gain more knowledge on Spider-Man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is power-hungry and wants magic to fight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Doctor Strange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Marvel's Doctor Strange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the main villain in Doctor Strange
[A] Dormammu
2. Who steals pages from the Book of Cagliostro
[B] Kaecilius
3. Which dimension does Dr. Strange protect Earth from
[C] Dark Dimension
4. Who gives Dr. Strange his watch
[C] Christine
5. What infinity stone does the Eye of Agamotto hold
[D] Time
6. Which place doesn't have a sanctum
[C] San Francisco
7. What relic chooses Dr. Strange
[B] Cloak of Levitation
8. Who is the librarian in Kamar Taj
[B] Wong
9. Why does Dr. Strange go to Kamar Taj
[B] To heal his hands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the main villain in Doctor Strange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steals pages from the Book of Cagliostro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dimension does Dr. Strange protect Earth from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gives Dr. Strange his watch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infinity stone does the Eye of Agamotto hold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place doesn't have a sanctum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relic chooses Dr. Strange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the librarian in Kamar Taj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Why does Dr. Strange go to Kamar Taj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