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ability of objects of different classes to be treated as if they were objects of the same class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handle errors and exceptions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mechanism for generic programming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declarative region that provides a scope to identifiers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ability to overload operators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ability to define multiple functions with the same name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process of allocating memory for an object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ability of a class to derive properties and characteristics from another class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function that compares two objects for equality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function that destroys an object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special member function that is called when an object is created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function that returns the size of an object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.doc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.pdf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.txt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.cpp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 is a scripting language while C++ is not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C++ is an object-oriented language while C is not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C++ is a markup language while C is not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 is an object-oriented language while C++ is not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named storage location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conditional statement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function that returns a value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loop that repeats a set of instructions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Bjarne Stroustrup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Linus Torvalds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Steve Jobs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Bill Gates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float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double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database management system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programming paradigm that uses objects to represent data and methods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web development framework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programming language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data type that stores multiple values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control structure that manages program flow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function that performs a specific task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blueprint for creating objects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C++: Programming language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C++ is a high-level programming language that is widely used for developing software applications. It is an extension of the C programming language and provides additional features such as object-oriented programming, templates, and exception handling. C++ is known for its efficiency and performance, making it a popular choice for developing operating systems, video games, and other resource-intensive applications. It is also used in the development of software for embedded systems, such as microcontrollers and IoT devices. C++ has a large community of developers and is supported by many compilers and development tools. Its syntax and structure can be complex, but it offers great flexibility and power to developers. Verification: The answer provides a brief overview of C++ language, its features, and its applications without repeating any information.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a namespace in C++?
[D] A declarative region that provides a scope to identifiers
2. What is inheritance in C++?
[D] The ability of a class to derive properties and characteristics from another class
3. What is a constructor in C++?
[C] A special member function that is called when an object is created
4. What is the file extension for a C++ program?
[D] .cpp
5. What is the difference between C and C++?
[B] C++ is an object-oriented language while C is not
6. What is a variable in C++?
[A] A named storage location
7. Who created C++?
[A] Bjarne Stroustrup
8. What is the data type for storing whole numbers in C++?
[D] int
9. What is object-oriented programming?
[B] A programming paradigm that uses objects to represent data and methods
10. What is a class in C++?
[D] A blueprint for creating objects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a namespace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inheritance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a constructor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file extension for a C++ program?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difference between C and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a variable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created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data type for storing whole numbers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object-oriented programming?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a class in C++?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