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Laudato Si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Evangelii Gaudium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Misericordiae Vultus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Amoris Laetitia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Buenos Aires, Argentina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Bavaria, Germany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Belluno, Italy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Wadowice, Poland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Janitor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Librarian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Misericordiae Vultus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Evangelii Gaudium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Amoris Laetitia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Laudato Si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Pope John Paul 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Pope Benedict XVI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Pope Francis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Pope Gregory XVI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Laudato Si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Amoris Laetitia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Evangelii Gaudium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Misericordiae Vultus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Juan Mario Bergoglio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 Carlos Bergoglio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Jorge Luis Bergoglio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Jorge Mario Bergoglio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Pope Francis!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Pope Francis Quiz is a great way to learn more about the current leader of the Catholic Church. It can help you gain a better understanding of his beliefs and teachings, as well as his impact on the world. The quiz can also help you become more familiar with the Catholic Church and its teachings. Additionally, it can help you gain a better appreciation for the Pope's leadership and his commitment to social justice. Taking the quiz can also help you become more informed about current events and the Pope's role in them. Finally, it can be a fun and educational way to learn more about the Pope and his impact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papal encyclical Pope Francis wrote in 2015?
[A] Laudato Si
2. Where was Pope Francis born?
[A] Buenos Aires, Argentina
3. Before joining the Jesuits, what job did Pope Francis have?
[B] Janitor
4. What is the name of the papal document Pope Francis wrote in 2013?
[B] Evangelii Gaudium
5. What is the name of the Pope in 2023?
[C] Pope Francis
6. What is the name of the papal document Pope Francis wrote in 2016?
[B] Amoris Laetitia
7. What is Pope Francis' birth name?
[D] Jorge Mario Bergoglio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papal encyclical Pope Francis wrote in 2015?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was Pope Francis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Before joining the Jesuits, what job did Pope Francis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papal document Pope Francis wrote in 2013?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Pope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papal document Pope Francis wrote in 2016?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Pope Francis'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