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Class Unloader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Virtual Memory Manager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Garbage Collector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 Base class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Zero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.NET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Managed code is the code where resources are Garbage Collected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Managed code is the code that runs on top of Mac and Windows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Managed code is the code that is compiled by the JIT compilers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Managed code is the code that is written to target the services of the CLR.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Anonymous methods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Lambda Expression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Expression trees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Extension methods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 .NET Framework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quiz on the .NET framework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.NET component can be used to remove unused references
[D] Garbage Collector
2. How many classes can a single .NET DLL contain
[A] Many
3. The .NET Framework provides a runtime environment called
[B] CLR
4. Which of the following statements is correct about Managed Code
[C] Managed code is the code that is compiled by the JIT compilers
5. Name the .NET Framework feature that can be used to add a method to pre-compiled classes without using inheritance
[D] Extension methods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.NET component can be used to remove unused references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classes can a single .NET DLL contain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.NET Framework provides a runtime environment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statements is correct about Managed Code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Name the .NET Framework feature that can be used to add a method to pre-compiled classes without using inheritance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