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Quincy Adams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Jefferson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Democratic-Republican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Federalist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Republican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Democratic-Republican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Federalist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Monroe Doctrine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Alien and Sedition Acts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Lexington Resolves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Declaration of Independence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Treaty of Ghent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Treaty of Versailles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Treaty of Mortefontaine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Treaty of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Declaration of Independence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Alien and Sedition Acts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Monroe Doctrine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Lexington Resolves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 Washington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Abigail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Dolley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Treaty of Mortefontaine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Treaty of Ghent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Treaty of Paris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Treaty of Versailles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John Adams: The Second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John Adams was the second President of the United States, serving from 1797 to 1801. He played a key role in the American Revolution, serving as a diplomat in Europe and negotiating the Treaty of Paris that ended the war. As president, he faced challenges such as tensions with France and the Alien and Sedition Acts, which limited freedom of speech and the press. Adams also signed the Treaty of Tripoli, which declared that the United States was not a Christian nation. He was a Federalist and believed in a strong central government. Adams died on July 4, 1826, the same day as his longtime political rival, Thomas Jefferson.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John Adams' son?
[A] John Quincy Adams
2. What was the name of John Adams' political party?
[C] Federalist
3. What was the name of the political party that John Adams founded?
[C] Federalist
4. What was the name of the document that John Adams wrote to the Massachusetts Militia?
[C] The Lexington Resolves
5. What was the name of the treaty that ended the Quasi-War with France?
[C] Treaty of Mortefontaine
6. What was the name of the document that John Adams wrote to the Massachusetts Militia?
[D] The Lexington Resolves
7. What year did John Adams become President?
[C] 1797
8. What was the name of John Adams' wife?
[C] Abigail Adams
9. What was the name of the treaty that ended the War of 1812?
[B] Treaty of Ghent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John Adams'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John Adams'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political party that John Adams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document that John Adams wrote to the Massachusetts Militia?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treaty that ended the Quasi-War with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document that John Adams wrote to the Massachusetts Militia?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John Adams become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John Adams'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treaty that ended the War of 1812?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