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160 bpm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180 bpm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170 bpm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 bpm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12.5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Disqualification from the race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 minutes added to the athlete's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seconds added to the athlete's time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minute added to the athlete's time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km/h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km/h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 km/h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km/h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Biathlon,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Biathlon Olympic Sports Quiz can be beneficial for several reasons. Firstly, it can help you understand the rules and regulations of the sport, which can enhance your appreciation and enjoyment of watching biathlon events. Secondly, if you are a biathlon athlete or aspire to become one, knowing the terms and rules can help you improve your performance and avoid penalties during competitions. Additionally, taking the quiz can help you identify any gaps in your knowledge and understanding of the sport, which you can then work on to improve. Finally, taking quizzes and tests is a great way to exercise your brain and improve your memory retention skills. Overall, taking the Terms and Rules for Biathlon Olympic Sports Quiz can be a fun and educational experience that can benefit both your personal and professional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time allowed for athletes to complete a biathlon sprint race?
[B] 35 minutes
2. What is the maximum heart rate allowed for biathlon athletes during competitions?
[B] 180 bpm
3. What is the maximum rifle weight allowed in biathlon competitions?
[D] 3.5 kg
4. What is the minimum age requirement for biathlon athletes in Olympic competitions?
[C] 16 years old
5. What is the distance of the skiing portion in a biathlon sprint race?
[B] 10 km
6. What is the penalty for missing a target in biathlon competitions?
[D] 1 minute added to the athlete's time
7. What is the maximum number of shooting stages in a biathlon individual race?
[A] 4
8. What is the maximum number of rounds allowed per shooting stage in biathlon competitions?
[A] 5
9. What is the maximum wind speed allowed during biathlon competitions?
[B] 15 km/h
10. What is the maximum number of athletes allowed per team in biathlon relay races?
[D] 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time allowed for athletes to complete a biathlon sprint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heart rate allowed for biathlon athletes during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rifle weight allowed in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minimum age requirement for biathlon athletes in Olympic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distance of the skiing portion in a biathlon sprint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penalty for missing a target in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shooting stages in a biathlon individual race?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number of rounds allowed per shooting stage in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maximum wind speed allowed during biathlon competitions?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maximum number of athletes allowed per team in biathlon relay races?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