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loose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Petunia does not notice the large tawny owl flying past there window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Petunia does not notice the large tawny owl flying past their window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Petunia does not notice the large tawny owl flying past they're window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Hermione suffers from serious side effects after drinking the polyjuice potion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Hermione suffers from serious side affects after drinking the polyjuice potion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pour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two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complements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compliments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dessert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desert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Frequently Confused Words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Quiz description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Fill in the blank word, Gryffindor might win the match but --- the cup
[C] lose
2. Identify the correct sentence
[C] Petunia does not notice the large tawny owl flying past their window
3. Fill in the blank word, Hermione is coming --- today
[C] here
4. Which is the correct sentence
[B] Hermione suffers from serious side effects after drinking the polyjuice potion
5. Fill in the blank word, Did you --- about the quidditch match today
[D] hear
6. Fill in the blank word, Many guards begin to --- into the vicinity as Harry, Ron, and Hermione exit the vault
[D] pour
7. Fill in the blank word, Harry has --- friends
[D] two
8. Find the correct word, Hermione received a lot of --- for her dress at the Yule ball
[C] compliments
9. Find the correct word, Harry had a cupcake for ---
[A] dessert
10. Find the correct word, The --- went over the mountain
[B] bear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Fill in the blank word, Gryffindor might win the match but --- the cup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Identify the correct sentence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Fill in the blank word, Hermione is coming --- today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is the correct sentence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Fill in the blank word, Did you --- about the quidditch match today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Fill in the blank word, Many guards begin to --- into the vicinity as Harry, Ron, and Hermione exit the vault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Fill in the blank word, Harry has --- friends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Find the correct word, Hermione received a lot of --- for her dress at the Yule ball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Find the correct word, Harry had a cupcake for ---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Find the correct word, The --- went over the mountain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