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Bewitchin' Pool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After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Lonely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Stop at Willoughby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After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Lonely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 Sing the Body Electric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Invaders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Five Characters in Search of an Exit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Nick of Time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Midnight Sun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Monsters Are Due on Maple Street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Obsolete 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Masks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Howling 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After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Burgess Meredith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Agnes Moorehead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Jack Klugman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William Shatner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Rod Serling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Burgess Meredith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William Shatner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Klugman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Invaders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Hitch-Hiker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Monsters Are Due on Maple Street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After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Masks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Nightmare at 20,000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Howling 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Obsolete 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Monsters Are Due on Maple Street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Nightmare at 20,000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Eye of the Beholder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Hitch-Hiker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Joan Crawford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Barbara Stanwyck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Anne Francis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Agnes Moorehead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Twilight Zone: Beyond the Unknown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Twilight Zone is a classic American television series that originally aired from 1959 to 1964. It was created by Rod Serling and featured a mix of science fiction, horror, and fantasy stories that often had a twist ending. The show was known for its unique storytelling style and its ability to tackle controversial topics such as racism, war, and nuclear weapons. The Twilight Zone has since become a cultural phenomenon and has been referenced in countless films, TV shows, and other media. It has also been rebooted several times, most recently in 2019.</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Can you identify the episode where a man is visited by his deceased wife on a regular basis?
[D] A Stop at Willoughby
2. In which episode does a man get trapped in a town where everyone is a robot?
[B] The Lonely
3. In which do a group of people get trapped in a diner during a snowstorm?
[C] The Midnight Sun
4. What is the name of the episode where a man is trapped in a department store after hours?
[D] The After Hours
5. What actor played the lead role in the episode 'The Invaders'?
[B] Agnes Moorehead
6. What actor narrated the majority of The Twilight Zone episodes?
[A] Rod Serling
7. What is the name of the episode where a man is visited by a hitchhiker who seems to know his future?
[B] The Hitch-Hiker
8. What is the name of the episode where a man is trapped in a nightmare where he is sentenced to death?
[D] The Obsolete Man
9. Which was the episode where a woman is terrorized by a gremlin on the wing of a plane?
[B] Nightmare at 20,000 Feet
10. What actress played the lead role in the episode 'The After Hours'?
[C] Anne Francis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Can you identify the episode where a man is visited by his deceased wife on a regular basis?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which episode does a man get trapped in a town where everyone is a robot?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do a group of people get trapped in a diner during a snowstorm?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episode where a man is trapped in a department store after hours?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actor played the lead role in the episode 'The Invaders'?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actor narrated the majority of The Twilight Zone episodes?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episode where a man is visited by a hitchhiker who seems to know his future?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episode where a man is trapped in a nightmare where he is sentenced to death?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was the episode where a woman is terrorized by a gremlin on the wing of a plane?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actress played the lead role in the episode 'The After Hours'?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