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Bernard Marx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Mustapha Mond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the Savage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Lithium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Prozac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Valium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the Savage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Mustapha Mond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Bernard Marx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Helmholtz Watson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New World Reservation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Savage Reservation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Brave New World Reservation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World State Reservation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Bernard Marx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the Savage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Mustapha Mond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Thomas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Conditioning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Genetic Engineering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Artificial Intelligence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Cloning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Brave New World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World Order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New World Order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World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Brave New World by Aldous Huxley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Brave New World by Aldous Huxley Quiz is a great way to test your knowledge of the novel and its themes. The quiz will help you to understand the novel better and to gain a deeper appreciation for the ideas and themes that Huxley explores. It will also help you to identify the characters and their relationships to each other. Additionally, the quiz will help you to understand the implications of the novel's dystopian setting and the implications of the novel's themes for our own society. Taking the quiz will also help you to better appreciate the novel's literary merit and its place in the canon of English literature.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Director of Hatcheries and Conditioning in Brave New World?
[C] Mustapha Mond
2. What is the name of the drug used to control the population in Brave New World?
[D] Soma
3. What is the name of the protagonist in Brave New World?
[A] John the Savage
4. What is the name of the reservation in Brave New World?
[B] The Savage Reservation
5. What is the name of the character who is born in the Savage Reservation in Brave New World?
[B] John the Savage
6. What is the name of the process used to create citizens in Brave New World?
[A] Conditioning
7. What is the name of the World State in Brave New World?
[D] The World State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Director of Hatcheries and Conditioning in Brave New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drug used to control the population in Brave New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protagonist in Brave New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reservation in Brave New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who is born in the Savage Reservation in Brave New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process used to create citizens in Brave New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World State in Brave New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