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Contain organelles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Contain cytoplasm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Contain DNA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Surrounded by cell membrane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Cells come only from existing cells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All living things are made of one or more cells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 of an organism's life functions occure within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Cells contain DNA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Reflection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Diffusion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Refraction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Reflection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Osmosis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Refraction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FALSE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Protist cells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Virus cells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Plant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Animal cells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Organic and Nonorganic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Protozoic and Mesozoic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DNA and RNA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Prokaryotic and Eukaryotic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Nucleus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Mitochondria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Ribosomes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Golgi bodies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Red blood cells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Nerve cells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Stem cells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Skin cells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Mitochondria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Nucleus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Vacuoles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Chloroplasts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Cell Biology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Quiz description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of these characteristics are shared by all cells
[D] Surrounded by cell membrane
2. Which of these statements are part of the cell theory
[B] All living things are made of one or more cells
3. What is the process used by molecules to move across the cell membrane
[C] Diffusion
4. What is the diffusion of water across the cell membrane called
[C] Osmosis
5. Diffusion and osmosis require energy from the cell
[A] FALSE
6. Which of these cells have chloroplasts and a cell wall
[C] Plant cells
7. What are the 2 groups that all living cells can be classified into
[D] Prokaryotic and Eukaryotic
8. Which organelle controls all activities of the cell and contains the hereditary material
[A] Nucleus
9. Which of these cells are specialized cells in humans
[D] Skin cells
10. Which organelle is used by plant cells to perform photosynthesis
[D] Chloroplasts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of these characteristics are shared by all cells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of these statements are part of the cell theory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process used by molecules to move across the cell membrane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diffusion of water across the cell membrane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Diffusion and osmosis require energy from the cell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these cells have chloroplasts and a cell wall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are the 2 groups that all living cells can be classified into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organelle controls all activities of the cell and contains the hereditary material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cells are specialized cells in humans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Which organelle is used by plant cells to perform photosynthesis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