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providing emotional support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flying him around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giving him advice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teaching him martial arts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Chicago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Los Angeles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Fransokyo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earn money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avenge his brother's death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impress his crush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become famous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Hiro Hamada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Baymax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Tadashi Hamada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the middle of the movie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doesn't 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 the end of the movie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the beginning of the movie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destroying his weapon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convincing him to surrender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removing his mask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trapping him in a force field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Tadashi's lab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garbage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his bedroom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the park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R2-D2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Baymax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Wall-E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Harvard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Massachusetts Institute of Technology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Stanford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Fransokyo Institute of Technology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Hiro Hamada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Wasabi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Tadashi Hamada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Big Hero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Big Hero 6 is a 2014 animated movie produced by Walt Disney Animation Studios. The movie is based on a Marvel Comics superhero team of the same name. The story is set in the fictional city of San Fransokyo and follows the adventures of a young robotics prodigy named Hiro Hamada and his robot companion Baymax. Together with a group of friends, they form a team of superheroes to fight against a mysterious villain who threatens the city. The movie received critical acclaim for its animation, characters, and emotional depth. It won the Academy Award for Best Animated Feature in 2015.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does Baymax help Hiro in Big Hero 6?
[A] By providing emotional support
2. Where does the story of Big Hero 6 take place?
[D] San Fransokyo
3. Why does Hiro join the superhero team in Big Hero 6?
[B] To avenge his brother's death
4. What is the name of the protagonist in Big Hero 6?
[A] Hiro Hamada
5. When does Hiro's brother Tadashi die?
[A] In the middle of the movie
6. How does the team defeat Yokai in Big Hero 6?
[C] By removing his mask
7. Where does Hiro find Baymax's healthcare chip?
[A] In Tadashi's lab
8. What is the name of the inflatable robot in Big Hero 6?
[B] Baymax
9. What is the name of the high-tech university in Big Hero 6?
[D] San Fransokyo Institute of Technology
10. Who is the creator of Baymax in Big Hero 6?
[D] Tadashi Hamada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does Baymax help Hiro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does the story of Big Hero 6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Why does Hiro join the superhero team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protagonist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does Hiro's brother Tadashi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does the team defeat Yokai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does Hiro find Baymax's healthcare chip?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inflatable robot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high-tech university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creator of Baymax in Big Hero 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