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tons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tons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tons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tons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22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Elephas maximus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Loxodonta africana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Loxodonta cyclotis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Elephas indicus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40-50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30-40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Loxodonta africana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Elephas indicus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Elephas maximus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Loxodonta cyclotis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80-90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50-60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30-40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60-70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11-13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Elephant Knowledge: A Fun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Elephant Quiz is a great way to learn more about these majestic animals. Elephants are one of the most intelligent and social animals in the world, and they have a long and fascinating history. By taking the quiz, you can learn more about their behavior, diet, and habitat. You can also learn about the different species of elephants, their conservation status, and the threats they face. Taking the quiz can also help you understand the importance of protecting these animals and their habitats. It can also help you become more aware of the issues facing elephants and how you can help. Taking the quiz can also be a fun and educational way to spend your time, as it can help you gain a better understanding of these amazing animals.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weight of an Elephant?
[D] 3-4 tons
2. How many bones does an elephant have in its trunk?
[C] 0
3. What is the average gestation period of an Elephant?
[C] 22 months
4. How many muscles does an elephant have in its trunk?
[D] 40,000
5. What is the scientific name for the Asian Elephant?
[A] Elephas maximus
6. What is the average number of years an Elephant can remember?
[A] 20-30 years
7. What is the scientific name for the African Elephant?
[A] Loxodonta africana
8. What is the average lifespan of an Elephant?
[D] 60-70 years
9. What is a baby elephant called?
[D] Calf
10. How much does an African elephant's brain weigh?
[B] 11-13 pounds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weight of an Elephant?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bones does an elephant have in its trunk?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gestation period of an Elephant?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muscles does an elephant have in its trunk?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scientific name for the Asian Elephant?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number of years an Elephant can remember?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name for the African Elephant?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lifespan of an Elephant?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 baby elephant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much does an African elephant's brain weigh?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